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 id="2147483666" r:id="rId6"/>
    <p:sldMasterId id="2147483669" r:id="rId7"/>
    <p:sldMasterId id="2147483673" r:id="rId8"/>
    <p:sldMasterId id="2147483677" r:id="rId9"/>
  </p:sldMasterIdLst>
  <p:notesMasterIdLst>
    <p:notesMasterId r:id="rId29"/>
  </p:notesMasterIdLst>
  <p:sldIdLst>
    <p:sldId id="343" r:id="rId10"/>
    <p:sldId id="409" r:id="rId11"/>
    <p:sldId id="441" r:id="rId12"/>
    <p:sldId id="443" r:id="rId13"/>
    <p:sldId id="444" r:id="rId14"/>
    <p:sldId id="442" r:id="rId15"/>
    <p:sldId id="445" r:id="rId16"/>
    <p:sldId id="446" r:id="rId17"/>
    <p:sldId id="447" r:id="rId18"/>
    <p:sldId id="448" r:id="rId19"/>
    <p:sldId id="450" r:id="rId20"/>
    <p:sldId id="453" r:id="rId21"/>
    <p:sldId id="452" r:id="rId22"/>
    <p:sldId id="451" r:id="rId23"/>
    <p:sldId id="455" r:id="rId24"/>
    <p:sldId id="456" r:id="rId25"/>
    <p:sldId id="457" r:id="rId26"/>
    <p:sldId id="403" r:id="rId27"/>
    <p:sldId id="331" r:id="rId28"/>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Tiago Almeida" initials="JTA" lastIdx="1" clrIdx="0">
    <p:extLst>
      <p:ext uri="{19B8F6BF-5375-455C-9EA6-DF929625EA0E}">
        <p15:presenceInfo xmlns:p15="http://schemas.microsoft.com/office/powerpoint/2012/main" userId="30f96ea94896423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A3A0"/>
    <a:srgbClr val="0031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856" autoAdjust="0"/>
    <p:restoredTop sz="75720"/>
  </p:normalViewPr>
  <p:slideViewPr>
    <p:cSldViewPr snapToGrid="0" snapToObjects="1">
      <p:cViewPr varScale="1">
        <p:scale>
          <a:sx n="94" d="100"/>
          <a:sy n="94" d="100"/>
        </p:scale>
        <p:origin x="1800" y="20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commentAuthors" Target="commentAuthors.xml"/><Relationship Id="rId8" Type="http://schemas.openxmlformats.org/officeDocument/2006/relationships/slideMaster" Target="slideMasters/slideMaster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26T17:55:13.380" idx="1">
    <p:pos x="10" y="10"/>
    <p:text>Natural Language Generation</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BBBEEE-AC5C-BF41-AC95-89CB5676D38C}" type="datetimeFigureOut">
              <a:rPr lang="en-GB" smtClean="0"/>
              <a:t>28/08/2020</a:t>
            </a:fld>
            <a:endParaRPr lang="en-GB"/>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1B3EC8-FE10-104C-94F1-1251A7450839}" type="slidenum">
              <a:rPr lang="en-GB" smtClean="0"/>
              <a:t>‹#›</a:t>
            </a:fld>
            <a:endParaRPr lang="en-GB"/>
          </a:p>
        </p:txBody>
      </p:sp>
    </p:spTree>
    <p:extLst>
      <p:ext uri="{BB962C8B-B14F-4D97-AF65-F5344CB8AC3E}">
        <p14:creationId xmlns:p14="http://schemas.microsoft.com/office/powerpoint/2010/main" val="2119632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5F1B3EC8-FE10-104C-94F1-1251A7450839}" type="slidenum">
              <a:rPr lang="en-GB" smtClean="0"/>
              <a:t>1</a:t>
            </a:fld>
            <a:endParaRPr lang="en-GB"/>
          </a:p>
        </p:txBody>
      </p:sp>
    </p:spTree>
    <p:extLst>
      <p:ext uri="{BB962C8B-B14F-4D97-AF65-F5344CB8AC3E}">
        <p14:creationId xmlns:p14="http://schemas.microsoft.com/office/powerpoint/2010/main" val="359754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antes: par +value</a:t>
            </a:r>
          </a:p>
          <a:p>
            <a:endParaRPr lang="en-PT" dirty="0"/>
          </a:p>
          <a:p>
            <a:r>
              <a:rPr lang="en-PT" dirty="0"/>
              <a:t>agr: valor comum + pares ou sequencia de pares</a:t>
            </a:r>
          </a:p>
          <a:p>
            <a:endParaRPr lang="en-PT" dirty="0"/>
          </a:p>
          <a:p>
            <a:r>
              <a:rPr lang="en-PT" dirty="0"/>
              <a:t>Tableu - nem sempre são tabelas!!</a:t>
            </a:r>
          </a:p>
          <a:p>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	(Animação 1)</a:t>
            </a:r>
          </a:p>
        </p:txBody>
      </p:sp>
      <p:sp>
        <p:nvSpPr>
          <p:cNvPr id="4" name="Slide Number Placeholder 3"/>
          <p:cNvSpPr>
            <a:spLocks noGrp="1"/>
          </p:cNvSpPr>
          <p:nvPr>
            <p:ph type="sldNum" sz="quarter" idx="5"/>
          </p:nvPr>
        </p:nvSpPr>
        <p:spPr/>
        <p:txBody>
          <a:bodyPr/>
          <a:lstStyle/>
          <a:p>
            <a:fld id="{5F1B3EC8-FE10-104C-94F1-1251A7450839}" type="slidenum">
              <a:rPr lang="en-GB" smtClean="0"/>
              <a:t>10</a:t>
            </a:fld>
            <a:endParaRPr lang="en-GB"/>
          </a:p>
        </p:txBody>
      </p:sp>
    </p:spTree>
    <p:extLst>
      <p:ext uri="{BB962C8B-B14F-4D97-AF65-F5344CB8AC3E}">
        <p14:creationId xmlns:p14="http://schemas.microsoft.com/office/powerpoint/2010/main" val="3945684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Quando eu entrei para o estágio, já estava confortável na linguagem Python. Sabia conceitos muito superficiais de JavaScript e HTML.</a:t>
            </a:r>
          </a:p>
          <a:p>
            <a:r>
              <a:rPr lang="en-PT" dirty="0"/>
              <a:t>Esta secção engloba 5 aspetos que não fazem parte diretamente do relatório, porém elevam-no para outro nível bem como a minha aprendizagem ao longo das últimas 7 semanas.</a:t>
            </a:r>
          </a:p>
          <a:p>
            <a:endParaRPr lang="en-PT" dirty="0"/>
          </a:p>
          <a:p>
            <a:r>
              <a:rPr lang="en-PT" dirty="0"/>
              <a:t>Também se destacam ,pois, a maioria das alterações foram idealizada após pensar nas entre-linhas relativas a sugestões dos mentores.</a:t>
            </a:r>
          </a:p>
        </p:txBody>
      </p:sp>
      <p:sp>
        <p:nvSpPr>
          <p:cNvPr id="4" name="Slide Number Placeholder 3"/>
          <p:cNvSpPr>
            <a:spLocks noGrp="1"/>
          </p:cNvSpPr>
          <p:nvPr>
            <p:ph type="sldNum" sz="quarter" idx="5"/>
          </p:nvPr>
        </p:nvSpPr>
        <p:spPr/>
        <p:txBody>
          <a:bodyPr/>
          <a:lstStyle/>
          <a:p>
            <a:fld id="{5F1B3EC8-FE10-104C-94F1-1251A7450839}" type="slidenum">
              <a:rPr lang="en-GB" smtClean="0"/>
              <a:t>11</a:t>
            </a:fld>
            <a:endParaRPr lang="en-GB"/>
          </a:p>
        </p:txBody>
      </p:sp>
    </p:spTree>
    <p:extLst>
      <p:ext uri="{BB962C8B-B14F-4D97-AF65-F5344CB8AC3E}">
        <p14:creationId xmlns:p14="http://schemas.microsoft.com/office/powerpoint/2010/main" val="828858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Analise anterior?</a:t>
            </a:r>
          </a:p>
          <a:p>
            <a:endParaRPr lang="en-PT" dirty="0"/>
          </a:p>
          <a:p>
            <a:r>
              <a:rPr lang="en-PT" dirty="0"/>
              <a:t>Detail analysis - informação mais detalhada para cada valor do sg</a:t>
            </a:r>
          </a:p>
        </p:txBody>
      </p:sp>
      <p:sp>
        <p:nvSpPr>
          <p:cNvPr id="4" name="Slide Number Placeholder 3"/>
          <p:cNvSpPr>
            <a:spLocks noGrp="1"/>
          </p:cNvSpPr>
          <p:nvPr>
            <p:ph type="sldNum" sz="quarter" idx="5"/>
          </p:nvPr>
        </p:nvSpPr>
        <p:spPr/>
        <p:txBody>
          <a:bodyPr/>
          <a:lstStyle/>
          <a:p>
            <a:fld id="{5F1B3EC8-FE10-104C-94F1-1251A7450839}" type="slidenum">
              <a:rPr lang="en-GB" smtClean="0"/>
              <a:t>12</a:t>
            </a:fld>
            <a:endParaRPr lang="en-GB"/>
          </a:p>
        </p:txBody>
      </p:sp>
    </p:spTree>
    <p:extLst>
      <p:ext uri="{BB962C8B-B14F-4D97-AF65-F5344CB8AC3E}">
        <p14:creationId xmlns:p14="http://schemas.microsoft.com/office/powerpoint/2010/main" val="2054088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Hyperlinks</a:t>
            </a:r>
          </a:p>
          <a:p>
            <a:r>
              <a:rPr lang="en-PT" dirty="0"/>
              <a:t>Maneira intuitiva de acesso</a:t>
            </a:r>
          </a:p>
          <a:p>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	(Animação 1)</a:t>
            </a:r>
          </a:p>
          <a:p>
            <a:r>
              <a:rPr lang="en-PT" dirty="0"/>
              <a:t>Text Collapse</a:t>
            </a:r>
          </a:p>
          <a:p>
            <a:r>
              <a:rPr lang="en-PT" dirty="0"/>
              <a:t>Tabelas, Figuras..</a:t>
            </a:r>
          </a:p>
          <a:p>
            <a:r>
              <a:rPr lang="en-PT" dirty="0"/>
              <a:t>“Solução acordeão”.</a:t>
            </a:r>
          </a:p>
          <a:p>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	(Animação 2)</a:t>
            </a:r>
          </a:p>
          <a:p>
            <a:r>
              <a:rPr lang="en-PT" dirty="0"/>
              <a:t>Botão de Loading</a:t>
            </a:r>
          </a:p>
          <a:p>
            <a:endParaRPr lang="en-PT" dirty="0"/>
          </a:p>
          <a:p>
            <a:r>
              <a:rPr lang="en-PT" dirty="0"/>
              <a:t>Antes, não havia informação nenhuma</a:t>
            </a:r>
          </a:p>
          <a:p>
            <a:r>
              <a:rPr lang="en-PT" dirty="0"/>
              <a:t>Agr: 	-(Pedro)  Estado Loading quando está a gerar </a:t>
            </a:r>
          </a:p>
          <a:p>
            <a:r>
              <a:rPr lang="en-PT" dirty="0"/>
              <a:t>	-  Voltar a gerar narrativas</a:t>
            </a:r>
          </a:p>
          <a:p>
            <a:r>
              <a:rPr lang="en-PT" dirty="0"/>
              <a:t>	- nao muda de estado</a:t>
            </a:r>
          </a:p>
        </p:txBody>
      </p:sp>
      <p:sp>
        <p:nvSpPr>
          <p:cNvPr id="4" name="Slide Number Placeholder 3"/>
          <p:cNvSpPr>
            <a:spLocks noGrp="1"/>
          </p:cNvSpPr>
          <p:nvPr>
            <p:ph type="sldNum" sz="quarter" idx="5"/>
          </p:nvPr>
        </p:nvSpPr>
        <p:spPr/>
        <p:txBody>
          <a:bodyPr/>
          <a:lstStyle/>
          <a:p>
            <a:fld id="{5F1B3EC8-FE10-104C-94F1-1251A7450839}" type="slidenum">
              <a:rPr lang="en-GB" smtClean="0"/>
              <a:t>13</a:t>
            </a:fld>
            <a:endParaRPr lang="en-GB"/>
          </a:p>
        </p:txBody>
      </p:sp>
    </p:spTree>
    <p:extLst>
      <p:ext uri="{BB962C8B-B14F-4D97-AF65-F5344CB8AC3E}">
        <p14:creationId xmlns:p14="http://schemas.microsoft.com/office/powerpoint/2010/main" val="3389270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Por fim, vou desvendar o ‘mistério’ por detrás dos valores especiais.</a:t>
            </a:r>
          </a:p>
          <a:p>
            <a:endParaRPr lang="en-PT" dirty="0"/>
          </a:p>
          <a:p>
            <a:r>
              <a:rPr lang="en-PT" dirty="0"/>
              <a:t>Este caso partilha, com muitos outros, uma coluna de identificação do Grupo a analisar. Entre outras palavras, quando esta tabela foi elaborada, foi propositadamente incluída a coluna mais à esquerda de modo a indentificar a coluna principal.</a:t>
            </a:r>
          </a:p>
          <a:p>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	(Animação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PT" dirty="0"/>
          </a:p>
          <a:p>
            <a:r>
              <a:rPr lang="en-PT" dirty="0"/>
              <a:t>- indentificador e super grupo</a:t>
            </a:r>
          </a:p>
          <a:p>
            <a:r>
              <a:rPr lang="en-PT" dirty="0"/>
              <a:t>- valores sem interesse matemático</a:t>
            </a:r>
          </a:p>
          <a:p>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	(Animação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dirty="0"/>
          </a:p>
          <a:p>
            <a:r>
              <a:rPr lang="en-PT" dirty="0"/>
              <a:t>(Explicar que idealmente o supergrupo e a coluna NER entidade estão trocadas.)</a:t>
            </a:r>
          </a:p>
          <a:p>
            <a:endParaRPr lang="en-PT" dirty="0"/>
          </a:p>
          <a:p>
            <a:r>
              <a:rPr lang="en-PT" dirty="0"/>
              <a:t>Assim, é possível concluir: Para toda a regra à sempre uma exceção </a:t>
            </a:r>
          </a:p>
        </p:txBody>
      </p:sp>
      <p:sp>
        <p:nvSpPr>
          <p:cNvPr id="4" name="Slide Number Placeholder 3"/>
          <p:cNvSpPr>
            <a:spLocks noGrp="1"/>
          </p:cNvSpPr>
          <p:nvPr>
            <p:ph type="sldNum" sz="quarter" idx="5"/>
          </p:nvPr>
        </p:nvSpPr>
        <p:spPr/>
        <p:txBody>
          <a:bodyPr/>
          <a:lstStyle/>
          <a:p>
            <a:fld id="{5F1B3EC8-FE10-104C-94F1-1251A7450839}" type="slidenum">
              <a:rPr lang="en-GB" smtClean="0"/>
              <a:t>14</a:t>
            </a:fld>
            <a:endParaRPr lang="en-GB"/>
          </a:p>
        </p:txBody>
      </p:sp>
    </p:spTree>
    <p:extLst>
      <p:ext uri="{BB962C8B-B14F-4D97-AF65-F5344CB8AC3E}">
        <p14:creationId xmlns:p14="http://schemas.microsoft.com/office/powerpoint/2010/main" val="3299815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Versão final</a:t>
            </a:r>
          </a:p>
          <a:p>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	(Animação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dirty="0"/>
          </a:p>
          <a:p>
            <a:r>
              <a:rPr lang="en-PT" dirty="0"/>
              <a:t>- opção de leitura dos restantes relatórios obtidos.</a:t>
            </a:r>
          </a:p>
          <a:p>
            <a:r>
              <a:rPr lang="en-PT" dirty="0"/>
              <a:t>- elementos do super grupo fazem mais sentido</a:t>
            </a:r>
          </a:p>
          <a:p>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	(Animação 2)</a:t>
            </a:r>
          </a:p>
          <a:p>
            <a:r>
              <a:rPr lang="en-PT" dirty="0"/>
              <a:t>Tal ideia é corroborada pelos mapas de calor, obtidos com os mesmos dados mas intrepertados de maneira diferente.</a:t>
            </a:r>
          </a:p>
        </p:txBody>
      </p:sp>
      <p:sp>
        <p:nvSpPr>
          <p:cNvPr id="4" name="Slide Number Placeholder 3"/>
          <p:cNvSpPr>
            <a:spLocks noGrp="1"/>
          </p:cNvSpPr>
          <p:nvPr>
            <p:ph type="sldNum" sz="quarter" idx="5"/>
          </p:nvPr>
        </p:nvSpPr>
        <p:spPr/>
        <p:txBody>
          <a:bodyPr/>
          <a:lstStyle/>
          <a:p>
            <a:fld id="{5F1B3EC8-FE10-104C-94F1-1251A7450839}" type="slidenum">
              <a:rPr lang="en-GB" smtClean="0"/>
              <a:t>15</a:t>
            </a:fld>
            <a:endParaRPr lang="en-GB"/>
          </a:p>
        </p:txBody>
      </p:sp>
    </p:spTree>
    <p:extLst>
      <p:ext uri="{BB962C8B-B14F-4D97-AF65-F5344CB8AC3E}">
        <p14:creationId xmlns:p14="http://schemas.microsoft.com/office/powerpoint/2010/main" val="3004176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5F1B3EC8-FE10-104C-94F1-1251A7450839}" type="slidenum">
              <a:rPr lang="en-GB" smtClean="0"/>
              <a:t>16</a:t>
            </a:fld>
            <a:endParaRPr lang="en-GB"/>
          </a:p>
        </p:txBody>
      </p:sp>
    </p:spTree>
    <p:extLst>
      <p:ext uri="{BB962C8B-B14F-4D97-AF65-F5344CB8AC3E}">
        <p14:creationId xmlns:p14="http://schemas.microsoft.com/office/powerpoint/2010/main" val="1847320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 Apresentação pessoal</a:t>
            </a:r>
          </a:p>
          <a:p>
            <a:r>
              <a:rPr lang="en-PT" dirty="0"/>
              <a:t>- Razões por detrás da minha candidatura à Syone</a:t>
            </a:r>
          </a:p>
          <a:p>
            <a:r>
              <a:rPr lang="en-PT" dirty="0"/>
              <a:t>- NLG: NATURAL Language Generation</a:t>
            </a:r>
          </a:p>
          <a:p>
            <a:r>
              <a:rPr lang="en-PT" dirty="0"/>
              <a:t>- Linguage: Python</a:t>
            </a:r>
          </a:p>
          <a:p>
            <a:endParaRPr lang="en-PT" dirty="0"/>
          </a:p>
        </p:txBody>
      </p:sp>
      <p:sp>
        <p:nvSpPr>
          <p:cNvPr id="4" name="Slide Number Placeholder 3"/>
          <p:cNvSpPr>
            <a:spLocks noGrp="1"/>
          </p:cNvSpPr>
          <p:nvPr>
            <p:ph type="sldNum" sz="quarter" idx="5"/>
          </p:nvPr>
        </p:nvSpPr>
        <p:spPr/>
        <p:txBody>
          <a:bodyPr/>
          <a:lstStyle/>
          <a:p>
            <a:fld id="{5F1B3EC8-FE10-104C-94F1-1251A7450839}" type="slidenum">
              <a:rPr lang="en-GB" smtClean="0"/>
              <a:t>2</a:t>
            </a:fld>
            <a:endParaRPr lang="en-GB"/>
          </a:p>
        </p:txBody>
      </p:sp>
    </p:spTree>
    <p:extLst>
      <p:ext uri="{BB962C8B-B14F-4D97-AF65-F5344CB8AC3E}">
        <p14:creationId xmlns:p14="http://schemas.microsoft.com/office/powerpoint/2010/main" val="981195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PT" dirty="0"/>
              <a:t>Semana :</a:t>
            </a:r>
          </a:p>
          <a:p>
            <a:pPr marL="628650" lvl="1" indent="-171450">
              <a:buFont typeface="Arial" panose="020B0604020202020204" pitchFamily="34" charset="0"/>
              <a:buChar char="•"/>
            </a:pPr>
            <a:r>
              <a:rPr lang="en-PT" dirty="0"/>
              <a:t>Conceitos Fundamentais:</a:t>
            </a:r>
          </a:p>
          <a:p>
            <a:pPr marL="1143000" lvl="2" indent="-228600">
              <a:buFont typeface="Wingdings" pitchFamily="2" charset="2"/>
              <a:buChar char="Ø"/>
            </a:pPr>
            <a:r>
              <a:rPr lang="en-PT" dirty="0"/>
              <a:t>Docker</a:t>
            </a:r>
          </a:p>
          <a:p>
            <a:pPr marL="1143000" lvl="2" indent="-228600">
              <a:buFont typeface="Wingdings" pitchFamily="2" charset="2"/>
              <a:buChar char="Ø"/>
            </a:pPr>
            <a:r>
              <a:rPr lang="en-PT" dirty="0"/>
              <a:t>Maneiras de geração de Texto, e.g, Cadeias de Markov</a:t>
            </a:r>
          </a:p>
          <a:p>
            <a:pPr marL="228600" indent="-228600">
              <a:buFont typeface="+mj-lt"/>
              <a:buAutoNum type="arabicPeriod"/>
            </a:pPr>
            <a:endParaRPr lang="en-PT" dirty="0"/>
          </a:p>
          <a:p>
            <a:pPr marL="228600" indent="-228600">
              <a:buFont typeface="+mj-lt"/>
              <a:buAutoNum type="arabicPeriod"/>
            </a:pPr>
            <a:r>
              <a:rPr lang="en-PT" dirty="0"/>
              <a:t>Semana :</a:t>
            </a:r>
          </a:p>
          <a:p>
            <a:pPr marL="685800" lvl="1" indent="-228600">
              <a:buFont typeface="Arial" panose="020B0604020202020204" pitchFamily="34" charset="0"/>
              <a:buChar char="•"/>
            </a:pPr>
            <a:r>
              <a:rPr lang="en-PT" dirty="0"/>
              <a:t>Trabalho de pesquisa de como se poderia melhorar o programa</a:t>
            </a:r>
          </a:p>
          <a:p>
            <a:pPr marL="685800" lvl="1" indent="-228600">
              <a:buFont typeface="Arial" panose="020B0604020202020204" pitchFamily="34" charset="0"/>
              <a:buChar char="•"/>
            </a:pPr>
            <a:r>
              <a:rPr lang="en-PT" dirty="0"/>
              <a:t>Perceber o que o código faz</a:t>
            </a:r>
          </a:p>
          <a:p>
            <a:pPr marL="228600" indent="-228600">
              <a:buFont typeface="+mj-lt"/>
              <a:buAutoNum type="arabicPeriod"/>
            </a:pPr>
            <a:endParaRPr lang="en-PT" dirty="0"/>
          </a:p>
          <a:p>
            <a:pPr marL="228600" indent="-228600">
              <a:buFont typeface="+mj-lt"/>
              <a:buAutoNum type="arabicPeriod"/>
            </a:pPr>
            <a:r>
              <a:rPr lang="en-PT" dirty="0"/>
              <a:t>Semana:	(chegada do Cristiano)</a:t>
            </a:r>
          </a:p>
          <a:p>
            <a:pPr marL="685800" lvl="1" indent="-228600">
              <a:buFont typeface="Arial" panose="020B0604020202020204" pitchFamily="34" charset="0"/>
              <a:buChar char="•"/>
            </a:pPr>
            <a:r>
              <a:rPr lang="en-PT" dirty="0"/>
              <a:t>Descoberta mais funcionalidades com a ajuda do Cristiano</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PT" dirty="0"/>
              <a:t>Apresentação da proposta de estágio</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PT" dirty="0"/>
              <a:t>Começo de melhoria de pontos fulcrais no código:</a:t>
            </a:r>
          </a:p>
          <a:p>
            <a:pPr marL="1143000" marR="0" lvl="2" indent="-22860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PT" dirty="0"/>
              <a:t>Quando o intervalo de análise temporal era constante (e.g. 2017) apenas aparecia na Introdução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PT" dirty="0"/>
          </a:p>
          <a:p>
            <a:pPr marL="228600" indent="-228600">
              <a:buFont typeface="+mj-lt"/>
              <a:buAutoNum type="arabicPeriod"/>
            </a:pPr>
            <a:r>
              <a:rPr lang="en-PT" dirty="0"/>
              <a:t>Semana: (chegada da Inês Bagulho e Regresso do Pedro)</a:t>
            </a:r>
          </a:p>
          <a:p>
            <a:pPr marL="685800" lvl="1" indent="-228600">
              <a:buFont typeface="Arial" panose="020B0604020202020204" pitchFamily="34" charset="0"/>
              <a:buChar char="•"/>
            </a:pPr>
            <a:r>
              <a:rPr lang="en-PT" dirty="0"/>
              <a:t>Programação de um novo Template</a:t>
            </a:r>
          </a:p>
          <a:p>
            <a:pPr marL="685800" lvl="1" indent="-228600">
              <a:buFont typeface="Arial" panose="020B0604020202020204" pitchFamily="34" charset="0"/>
              <a:buChar char="•"/>
            </a:pPr>
            <a:r>
              <a:rPr lang="en-PT" dirty="0"/>
              <a:t>Migração para o novo template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PT" dirty="0"/>
              <a:t>Correção de menor errors</a:t>
            </a:r>
          </a:p>
          <a:p>
            <a:pPr marL="685800" lvl="1" indent="-228600">
              <a:buFont typeface="Arial" panose="020B0604020202020204" pitchFamily="34" charset="0"/>
              <a:buChar char="•"/>
            </a:pPr>
            <a:r>
              <a:rPr lang="en-PT" dirty="0"/>
              <a:t>Apresentação da Inês - Checkpoint</a:t>
            </a:r>
          </a:p>
          <a:p>
            <a:pPr marL="228600" indent="-228600">
              <a:buFont typeface="+mj-lt"/>
              <a:buAutoNum type="arabicPeriod"/>
            </a:pPr>
            <a:endParaRPr lang="en-PT" dirty="0"/>
          </a:p>
          <a:p>
            <a:pPr marL="228600" indent="-228600">
              <a:buFont typeface="+mj-lt"/>
              <a:buAutoNum type="arabicPeriod"/>
            </a:pPr>
            <a:r>
              <a:rPr lang="en-PT" dirty="0"/>
              <a:t>Semana: </a:t>
            </a:r>
          </a:p>
          <a:p>
            <a:pPr marL="685800" lvl="1" indent="-228600">
              <a:buFont typeface="Arial" panose="020B0604020202020204" pitchFamily="34" charset="0"/>
              <a:buChar char="•"/>
            </a:pPr>
            <a:r>
              <a:rPr lang="en-PT" dirty="0"/>
              <a:t>Correção de menor errors</a:t>
            </a:r>
          </a:p>
          <a:p>
            <a:pPr marL="685800" lvl="1" indent="-228600">
              <a:buFont typeface="Arial" panose="020B0604020202020204" pitchFamily="34" charset="0"/>
              <a:buChar char="•"/>
            </a:pPr>
            <a:r>
              <a:rPr lang="en-PT" dirty="0"/>
              <a:t>Adição dos Hyperlinks</a:t>
            </a:r>
          </a:p>
          <a:p>
            <a:pPr marL="228600" indent="-228600">
              <a:buFont typeface="+mj-lt"/>
              <a:buAutoNum type="arabicPeriod"/>
            </a:pPr>
            <a:endParaRPr lang="en-PT" dirty="0"/>
          </a:p>
          <a:p>
            <a:pPr marL="228600" indent="-228600">
              <a:buFont typeface="+mj-lt"/>
              <a:buAutoNum type="arabicPeriod"/>
            </a:pPr>
            <a:r>
              <a:rPr lang="en-PT" dirty="0"/>
              <a:t>Semana:</a:t>
            </a:r>
          </a:p>
          <a:p>
            <a:pPr marL="685800" lvl="1" indent="-228600">
              <a:buFont typeface="Arial" panose="020B0604020202020204" pitchFamily="34" charset="0"/>
              <a:buChar char="•"/>
            </a:pPr>
            <a:r>
              <a:rPr lang="en-PT" dirty="0"/>
              <a:t>Correlação entre dados</a:t>
            </a:r>
          </a:p>
          <a:p>
            <a:pPr marL="685800" lvl="1" indent="-228600">
              <a:buFont typeface="Arial" panose="020B0604020202020204" pitchFamily="34" charset="0"/>
              <a:buChar char="•"/>
            </a:pPr>
            <a:r>
              <a:rPr lang="en-PT" dirty="0"/>
              <a:t>Botão de Loading</a:t>
            </a:r>
          </a:p>
          <a:p>
            <a:pPr marL="685800" lvl="1" indent="-228600">
              <a:buFont typeface="Arial" panose="020B0604020202020204" pitchFamily="34" charset="0"/>
              <a:buChar char="•"/>
            </a:pPr>
            <a:r>
              <a:rPr lang="en-PT" dirty="0"/>
              <a:t>Text Collapse</a:t>
            </a:r>
          </a:p>
          <a:p>
            <a:pPr marL="228600" indent="-228600">
              <a:buFont typeface="+mj-lt"/>
              <a:buAutoNum type="arabicPeriod"/>
            </a:pPr>
            <a:endParaRPr lang="en-PT" dirty="0"/>
          </a:p>
          <a:p>
            <a:pPr marL="228600" indent="-228600">
              <a:buFont typeface="+mj-lt"/>
              <a:buAutoNum type="arabicPeriod"/>
            </a:pPr>
            <a:r>
              <a:rPr lang="en-PT" dirty="0"/>
              <a:t>Semana:</a:t>
            </a:r>
          </a:p>
          <a:p>
            <a:pPr marL="628650" lvl="1" indent="-171450">
              <a:buFont typeface="Arial" panose="020B0604020202020204" pitchFamily="34" charset="0"/>
              <a:buChar char="•"/>
            </a:pPr>
            <a:r>
              <a:rPr lang="en-PT" dirty="0"/>
              <a:t>Adicição da possibilidade da seleção do Super Grupo pela identificação na tabela</a:t>
            </a:r>
          </a:p>
          <a:p>
            <a:pPr marL="628650" lvl="1" indent="-171450">
              <a:buFont typeface="Arial" panose="020B0604020202020204" pitchFamily="34" charset="0"/>
              <a:buChar char="•"/>
            </a:pPr>
            <a:r>
              <a:rPr lang="en-PT" dirty="0"/>
              <a:t>Escrita da documentação Técnica</a:t>
            </a:r>
          </a:p>
          <a:p>
            <a:pPr marL="628650" lvl="1" indent="-171450">
              <a:buFont typeface="Arial" panose="020B0604020202020204" pitchFamily="34" charset="0"/>
              <a:buChar char="•"/>
            </a:pPr>
            <a:endParaRPr lang="en-PT" dirty="0"/>
          </a:p>
          <a:p>
            <a:pPr marL="0" lvl="0" indent="0">
              <a:buFont typeface="Arial" panose="020B0604020202020204" pitchFamily="34" charset="0"/>
              <a:buNone/>
            </a:pPr>
            <a:r>
              <a:rPr lang="en-PT" dirty="0"/>
              <a:t>Changes</a:t>
            </a:r>
          </a:p>
        </p:txBody>
      </p:sp>
      <p:sp>
        <p:nvSpPr>
          <p:cNvPr id="4" name="Slide Number Placeholder 3"/>
          <p:cNvSpPr>
            <a:spLocks noGrp="1"/>
          </p:cNvSpPr>
          <p:nvPr>
            <p:ph type="sldNum" sz="quarter" idx="5"/>
          </p:nvPr>
        </p:nvSpPr>
        <p:spPr/>
        <p:txBody>
          <a:bodyPr/>
          <a:lstStyle/>
          <a:p>
            <a:fld id="{5F1B3EC8-FE10-104C-94F1-1251A7450839}" type="slidenum">
              <a:rPr lang="en-GB" smtClean="0"/>
              <a:t>3</a:t>
            </a:fld>
            <a:endParaRPr lang="en-GB"/>
          </a:p>
        </p:txBody>
      </p:sp>
    </p:spTree>
    <p:extLst>
      <p:ext uri="{BB962C8B-B14F-4D97-AF65-F5344CB8AC3E}">
        <p14:creationId xmlns:p14="http://schemas.microsoft.com/office/powerpoint/2010/main" val="213245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Revisão de conceitos</a:t>
            </a:r>
          </a:p>
          <a:p>
            <a:endParaRPr lang="en-PT" dirty="0"/>
          </a:p>
          <a:p>
            <a:pPr marL="228600" indent="-228600">
              <a:buFont typeface="+mj-lt"/>
              <a:buAutoNum type="arabicPeriod"/>
            </a:pPr>
            <a:r>
              <a:rPr lang="en-PT" dirty="0"/>
              <a:t>Super Grupo - Comparação entre assuntos</a:t>
            </a:r>
          </a:p>
          <a:p>
            <a:pPr marL="228600" indent="-228600">
              <a:buFont typeface="+mj-lt"/>
              <a:buAutoNum type="arabicPeriod"/>
            </a:pPr>
            <a:endParaRPr lang="en-PT" dirty="0"/>
          </a:p>
          <a:p>
            <a:pPr marL="228600" indent="-228600">
              <a:buFont typeface="+mj-lt"/>
              <a:buAutoNum type="arabicPeriod"/>
            </a:pPr>
            <a:r>
              <a:rPr lang="en-PT" dirty="0"/>
              <a:t>Classes Named Entity Recognition - Identificação de Classes (e.g. Temporais, Locais, Entidades)</a:t>
            </a:r>
          </a:p>
          <a:p>
            <a:pPr marL="228600" indent="-228600">
              <a:buFont typeface="+mj-lt"/>
              <a:buAutoNum type="arabicPeriod"/>
            </a:pPr>
            <a:endParaRPr lang="en-PT" dirty="0"/>
          </a:p>
          <a:p>
            <a:pPr marL="228600" indent="-228600">
              <a:buFont typeface="+mj-lt"/>
              <a:buAutoNum type="arabicPeriod"/>
            </a:pPr>
            <a:endParaRPr lang="en-PT" dirty="0"/>
          </a:p>
        </p:txBody>
      </p:sp>
      <p:sp>
        <p:nvSpPr>
          <p:cNvPr id="4" name="Slide Number Placeholder 3"/>
          <p:cNvSpPr>
            <a:spLocks noGrp="1"/>
          </p:cNvSpPr>
          <p:nvPr>
            <p:ph type="sldNum" sz="quarter" idx="5"/>
          </p:nvPr>
        </p:nvSpPr>
        <p:spPr/>
        <p:txBody>
          <a:bodyPr/>
          <a:lstStyle/>
          <a:p>
            <a:fld id="{5F1B3EC8-FE10-104C-94F1-1251A7450839}" type="slidenum">
              <a:rPr lang="en-GB" smtClean="0"/>
              <a:t>4</a:t>
            </a:fld>
            <a:endParaRPr lang="en-GB"/>
          </a:p>
        </p:txBody>
      </p:sp>
    </p:spTree>
    <p:extLst>
      <p:ext uri="{BB962C8B-B14F-4D97-AF65-F5344CB8AC3E}">
        <p14:creationId xmlns:p14="http://schemas.microsoft.com/office/powerpoint/2010/main" val="3373687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Análise à tabela, feita com a ferramenta pandas</a:t>
            </a:r>
          </a:p>
          <a:p>
            <a:endParaRPr lang="en-PT" dirty="0"/>
          </a:p>
          <a:p>
            <a:r>
              <a:rPr lang="en-PT" dirty="0"/>
              <a:t>	(Animação 1)</a:t>
            </a:r>
          </a:p>
          <a:p>
            <a:r>
              <a:rPr lang="en-PT" dirty="0"/>
              <a:t>SUPER GRUPO – É classificada como Super Grupo a columa com menor variação de conteúdo não númerico mas com um mínimo de duas unidades.</a:t>
            </a:r>
          </a:p>
          <a:p>
            <a:endParaRPr lang="en-PT" dirty="0"/>
          </a:p>
          <a:p>
            <a:r>
              <a:rPr lang="en-PT" dirty="0"/>
              <a:t>Account Level 0 Name – 5 </a:t>
            </a:r>
          </a:p>
          <a:p>
            <a:r>
              <a:rPr lang="en-PT" dirty="0"/>
              <a:t>Department Level 0 Name - 5</a:t>
            </a:r>
          </a:p>
          <a:p>
            <a:r>
              <a:rPr lang="en-PT" dirty="0"/>
              <a:t>Measure Names – 4</a:t>
            </a:r>
          </a:p>
          <a:p>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	(Animação 2)</a:t>
            </a:r>
          </a:p>
          <a:p>
            <a:r>
              <a:rPr lang="en-PT" dirty="0"/>
              <a:t>NER TIME e ENTITY  - Classificação de Entidades, neste caso a data e a coluna com palavras que são mais são associadas a uma entidade, CRISTIANO???</a:t>
            </a:r>
          </a:p>
        </p:txBody>
      </p:sp>
      <p:sp>
        <p:nvSpPr>
          <p:cNvPr id="4" name="Slide Number Placeholder 3"/>
          <p:cNvSpPr>
            <a:spLocks noGrp="1"/>
          </p:cNvSpPr>
          <p:nvPr>
            <p:ph type="sldNum" sz="quarter" idx="5"/>
          </p:nvPr>
        </p:nvSpPr>
        <p:spPr/>
        <p:txBody>
          <a:bodyPr/>
          <a:lstStyle/>
          <a:p>
            <a:fld id="{5F1B3EC8-FE10-104C-94F1-1251A7450839}" type="slidenum">
              <a:rPr lang="en-GB" smtClean="0"/>
              <a:t>5</a:t>
            </a:fld>
            <a:endParaRPr lang="en-GB"/>
          </a:p>
        </p:txBody>
      </p:sp>
    </p:spTree>
    <p:extLst>
      <p:ext uri="{BB962C8B-B14F-4D97-AF65-F5344CB8AC3E}">
        <p14:creationId xmlns:p14="http://schemas.microsoft.com/office/powerpoint/2010/main" val="1960978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Espinha dorsal do relatório - criação de um template</a:t>
            </a:r>
          </a:p>
        </p:txBody>
      </p:sp>
      <p:sp>
        <p:nvSpPr>
          <p:cNvPr id="4" name="Slide Number Placeholder 3"/>
          <p:cNvSpPr>
            <a:spLocks noGrp="1"/>
          </p:cNvSpPr>
          <p:nvPr>
            <p:ph type="sldNum" sz="quarter" idx="5"/>
          </p:nvPr>
        </p:nvSpPr>
        <p:spPr/>
        <p:txBody>
          <a:bodyPr/>
          <a:lstStyle/>
          <a:p>
            <a:fld id="{5F1B3EC8-FE10-104C-94F1-1251A7450839}" type="slidenum">
              <a:rPr lang="en-GB" smtClean="0"/>
              <a:t>6</a:t>
            </a:fld>
            <a:endParaRPr lang="en-GB"/>
          </a:p>
        </p:txBody>
      </p:sp>
    </p:spTree>
    <p:extLst>
      <p:ext uri="{BB962C8B-B14F-4D97-AF65-F5344CB8AC3E}">
        <p14:creationId xmlns:p14="http://schemas.microsoft.com/office/powerpoint/2010/main" val="311877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Primeira boa impressão</a:t>
            </a:r>
          </a:p>
          <a:p>
            <a:endParaRPr lang="en-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	(Animação 1)</a:t>
            </a:r>
          </a:p>
          <a:p>
            <a:r>
              <a:rPr lang="en-PT" dirty="0"/>
              <a:t>Intervalo constante de datas!</a:t>
            </a:r>
          </a:p>
        </p:txBody>
      </p:sp>
      <p:sp>
        <p:nvSpPr>
          <p:cNvPr id="4" name="Slide Number Placeholder 3"/>
          <p:cNvSpPr>
            <a:spLocks noGrp="1"/>
          </p:cNvSpPr>
          <p:nvPr>
            <p:ph type="sldNum" sz="quarter" idx="5"/>
          </p:nvPr>
        </p:nvSpPr>
        <p:spPr/>
        <p:txBody>
          <a:bodyPr/>
          <a:lstStyle/>
          <a:p>
            <a:fld id="{5F1B3EC8-FE10-104C-94F1-1251A7450839}" type="slidenum">
              <a:rPr lang="en-GB" smtClean="0"/>
              <a:t>7</a:t>
            </a:fld>
            <a:endParaRPr lang="en-GB"/>
          </a:p>
        </p:txBody>
      </p:sp>
    </p:spTree>
    <p:extLst>
      <p:ext uri="{BB962C8B-B14F-4D97-AF65-F5344CB8AC3E}">
        <p14:creationId xmlns:p14="http://schemas.microsoft.com/office/powerpoint/2010/main" val="3246505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dirty="0"/>
              <a:t>Chegamos agora ao corpo do relatório.</a:t>
            </a:r>
          </a:p>
          <a:p>
            <a:endParaRPr lang="en-PT" dirty="0"/>
          </a:p>
          <a:p>
            <a:r>
              <a:rPr lang="en-PT" dirty="0"/>
              <a:t>MAT: média, min, max, std for each dg</a:t>
            </a:r>
          </a:p>
          <a:p>
            <a:endParaRPr lang="en-PT" dirty="0"/>
          </a:p>
          <a:p>
            <a:r>
              <a:rPr lang="en-PT" dirty="0"/>
              <a:t>Análise sg - 1/2/3</a:t>
            </a:r>
          </a:p>
          <a:p>
            <a:endParaRPr lang="en-PT" dirty="0"/>
          </a:p>
          <a:p>
            <a:r>
              <a:rPr lang="en-PT" dirty="0"/>
              <a:t>1º - intervalos de media max e min para cada coluna</a:t>
            </a:r>
          </a:p>
          <a:p>
            <a:endParaRPr lang="en-PT" dirty="0"/>
          </a:p>
          <a:p>
            <a:r>
              <a:rPr lang="en-PT" dirty="0"/>
              <a:t>2º - desvio padrao percentual maximo e minimo para cada coluna</a:t>
            </a:r>
          </a:p>
          <a:p>
            <a:endParaRPr lang="en-PT" dirty="0"/>
          </a:p>
          <a:p>
            <a:r>
              <a:rPr lang="en-PT" dirty="0"/>
              <a:t>3º - media do std max e min para cada elemento do supergrupo</a:t>
            </a:r>
          </a:p>
          <a:p>
            <a:endParaRPr lang="en-PT" dirty="0"/>
          </a:p>
          <a:p>
            <a:r>
              <a:rPr lang="en-PT" dirty="0"/>
              <a:t>Analise global -4/5</a:t>
            </a:r>
          </a:p>
          <a:p>
            <a:endParaRPr lang="en-PT" dirty="0"/>
          </a:p>
          <a:p>
            <a:r>
              <a:rPr lang="en-PT" dirty="0"/>
              <a:t>4º std max e min por coluna </a:t>
            </a:r>
          </a:p>
          <a:p>
            <a:endParaRPr lang="en-PT" dirty="0"/>
          </a:p>
          <a:p>
            <a:r>
              <a:rPr lang="en-PT" dirty="0"/>
              <a:t>5º valor max e min da tabela</a:t>
            </a:r>
          </a:p>
          <a:p>
            <a:endParaRPr lang="en-PT" dirty="0"/>
          </a:p>
          <a:p>
            <a:endParaRPr lang="en-PT" dirty="0"/>
          </a:p>
          <a:p>
            <a:r>
              <a:rPr lang="en-PT" dirty="0"/>
              <a:t>	(Animação 1)</a:t>
            </a:r>
          </a:p>
          <a:p>
            <a:r>
              <a:rPr lang="en-PT" dirty="0"/>
              <a:t>- valores dúbios como por exemplo, uma sequência com valor médio exato</a:t>
            </a:r>
          </a:p>
          <a:p>
            <a:endParaRPr lang="en-PT" dirty="0"/>
          </a:p>
          <a:p>
            <a:r>
              <a:rPr lang="en-PT" dirty="0"/>
              <a:t>	(Animação 2)</a:t>
            </a:r>
          </a:p>
          <a:p>
            <a:r>
              <a:rPr lang="en-PT" dirty="0"/>
              <a:t>- Mesmo valor para a maior e menor variação</a:t>
            </a:r>
          </a:p>
        </p:txBody>
      </p:sp>
      <p:sp>
        <p:nvSpPr>
          <p:cNvPr id="4" name="Slide Number Placeholder 3"/>
          <p:cNvSpPr>
            <a:spLocks noGrp="1"/>
          </p:cNvSpPr>
          <p:nvPr>
            <p:ph type="sldNum" sz="quarter" idx="5"/>
          </p:nvPr>
        </p:nvSpPr>
        <p:spPr/>
        <p:txBody>
          <a:bodyPr/>
          <a:lstStyle/>
          <a:p>
            <a:fld id="{5F1B3EC8-FE10-104C-94F1-1251A7450839}" type="slidenum">
              <a:rPr lang="en-GB" smtClean="0"/>
              <a:t>8</a:t>
            </a:fld>
            <a:endParaRPr lang="en-GB"/>
          </a:p>
        </p:txBody>
      </p:sp>
    </p:spTree>
    <p:extLst>
      <p:ext uri="{BB962C8B-B14F-4D97-AF65-F5344CB8AC3E}">
        <p14:creationId xmlns:p14="http://schemas.microsoft.com/office/powerpoint/2010/main" val="2763959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Explicação + resultado + mapa de calor</a:t>
            </a:r>
          </a:p>
          <a:p>
            <a:endParaRPr lang="pt-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	(Animação 1)</a:t>
            </a:r>
            <a:endParaRPr lang="pt-PT" dirty="0"/>
          </a:p>
          <a:p>
            <a:pPr marL="0" marR="0" lvl="0" indent="0" algn="l" defTabSz="914400" rtl="0" eaLnBrk="1" fontAlgn="auto" latinLnBrk="0" hangingPunct="1">
              <a:lnSpc>
                <a:spcPct val="100000"/>
              </a:lnSpc>
              <a:spcBef>
                <a:spcPts val="0"/>
              </a:spcBef>
              <a:spcAft>
                <a:spcPts val="0"/>
              </a:spcAft>
              <a:buClrTx/>
              <a:buSzTx/>
              <a:buFontTx/>
              <a:buNone/>
              <a:tabLst/>
              <a:defRPr/>
            </a:pPr>
            <a:r>
              <a:rPr lang="en-PT" dirty="0"/>
              <a:t>(30 segundos)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dirty="0"/>
          </a:p>
          <a:p>
            <a:r>
              <a:rPr lang="pt-PT" dirty="0"/>
              <a:t>sinal: permite avaliar se os dados evoluem no mesmo sentido</a:t>
            </a:r>
          </a:p>
          <a:p>
            <a:r>
              <a:rPr lang="pt-PT" dirty="0"/>
              <a:t>valor </a:t>
            </a:r>
            <a:r>
              <a:rPr lang="pt-PT" dirty="0" err="1"/>
              <a:t>abs</a:t>
            </a:r>
            <a:r>
              <a:rPr lang="pt-PT" dirty="0"/>
              <a:t>: define a força com que os dados estão ligados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T" dirty="0"/>
          </a:p>
          <a:p>
            <a:r>
              <a:rPr lang="en-PT" dirty="0"/>
              <a:t>Antes vs Depois </a:t>
            </a:r>
          </a:p>
        </p:txBody>
      </p:sp>
      <p:sp>
        <p:nvSpPr>
          <p:cNvPr id="4" name="Slide Number Placeholder 3"/>
          <p:cNvSpPr>
            <a:spLocks noGrp="1"/>
          </p:cNvSpPr>
          <p:nvPr>
            <p:ph type="sldNum" sz="quarter" idx="5"/>
          </p:nvPr>
        </p:nvSpPr>
        <p:spPr/>
        <p:txBody>
          <a:bodyPr/>
          <a:lstStyle/>
          <a:p>
            <a:fld id="{5F1B3EC8-FE10-104C-94F1-1251A7450839}" type="slidenum">
              <a:rPr lang="en-GB" smtClean="0"/>
              <a:t>9</a:t>
            </a:fld>
            <a:endParaRPr lang="en-GB"/>
          </a:p>
        </p:txBody>
      </p:sp>
    </p:spTree>
    <p:extLst>
      <p:ext uri="{BB962C8B-B14F-4D97-AF65-F5344CB8AC3E}">
        <p14:creationId xmlns:p14="http://schemas.microsoft.com/office/powerpoint/2010/main" val="37613332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Capa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288" y="-62938"/>
            <a:ext cx="12303889" cy="6920938"/>
          </a:xfrm>
          <a:prstGeom prst="rect">
            <a:avLst/>
          </a:prstGeom>
        </p:spPr>
      </p:pic>
    </p:spTree>
    <p:extLst>
      <p:ext uri="{BB962C8B-B14F-4D97-AF65-F5344CB8AC3E}">
        <p14:creationId xmlns:p14="http://schemas.microsoft.com/office/powerpoint/2010/main" val="1007348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pic>
        <p:nvPicPr>
          <p:cNvPr id="10" name="Picture 7"/>
          <p:cNvPicPr>
            <a:picLocks noChangeAspect="1"/>
          </p:cNvPicPr>
          <p:nvPr userDrawn="1"/>
        </p:nvPicPr>
        <p:blipFill>
          <a:blip r:embed="rId2"/>
          <a:stretch>
            <a:fillRect/>
          </a:stretch>
        </p:blipFill>
        <p:spPr>
          <a:xfrm>
            <a:off x="9831005" y="349062"/>
            <a:ext cx="1622806" cy="497076"/>
          </a:xfrm>
          <a:prstGeom prst="rect">
            <a:avLst/>
          </a:prstGeom>
        </p:spPr>
      </p:pic>
      <p:sp>
        <p:nvSpPr>
          <p:cNvPr id="13" name="Title Placeholder 1"/>
          <p:cNvSpPr>
            <a:spLocks noGrp="1"/>
          </p:cNvSpPr>
          <p:nvPr>
            <p:ph type="title"/>
          </p:nvPr>
        </p:nvSpPr>
        <p:spPr>
          <a:xfrm>
            <a:off x="609600" y="274638"/>
            <a:ext cx="8774243" cy="571500"/>
          </a:xfrm>
          <a:prstGeom prst="rect">
            <a:avLst/>
          </a:prstGeom>
        </p:spPr>
        <p:txBody>
          <a:bodyPr vert="horz" lIns="91440" tIns="45720" rIns="91440" bIns="45720" rtlCol="0" anchor="ctr">
            <a:normAutofit/>
          </a:bodyPr>
          <a:lstStyle/>
          <a:p>
            <a:r>
              <a:rPr lang="pt-PT" dirty="0"/>
              <a:t>CLICK TO EDIT TITLE</a:t>
            </a:r>
            <a:endParaRPr lang="en-US" dirty="0"/>
          </a:p>
        </p:txBody>
      </p:sp>
      <p:sp>
        <p:nvSpPr>
          <p:cNvPr id="9" name="Text Placeholder 8"/>
          <p:cNvSpPr>
            <a:spLocks noGrp="1"/>
          </p:cNvSpPr>
          <p:nvPr>
            <p:ph type="body" sz="quarter" idx="13"/>
          </p:nvPr>
        </p:nvSpPr>
        <p:spPr>
          <a:xfrm>
            <a:off x="609600" y="846138"/>
            <a:ext cx="8774243" cy="511175"/>
          </a:xfrm>
        </p:spPr>
        <p:txBody>
          <a:bodyPr>
            <a:normAutofit/>
          </a:bodyPr>
          <a:lstStyle>
            <a:lvl1pPr marL="0" indent="0">
              <a:buFontTx/>
              <a:buNone/>
              <a:defRPr sz="2000">
                <a:solidFill>
                  <a:srgbClr val="003140"/>
                </a:solidFill>
              </a:defRPr>
            </a:lvl1pPr>
          </a:lstStyle>
          <a:p>
            <a:pPr marL="457200" marR="0" lvl="0" indent="-457200" algn="l" defTabSz="457200" rtl="0" eaLnBrk="1" fontAlgn="auto" latinLnBrk="0" hangingPunct="1">
              <a:lnSpc>
                <a:spcPct val="100000"/>
              </a:lnSpc>
              <a:spcBef>
                <a:spcPct val="20000"/>
              </a:spcBef>
              <a:spcAft>
                <a:spcPts val="0"/>
              </a:spcAft>
              <a:buClrTx/>
              <a:buSzPct val="100000"/>
              <a:buFontTx/>
              <a:buNone/>
              <a:tabLst/>
              <a:defRPr/>
            </a:pPr>
            <a:endParaRPr lang="en-US" dirty="0"/>
          </a:p>
        </p:txBody>
      </p:sp>
      <p:sp>
        <p:nvSpPr>
          <p:cNvPr id="8" name="Date Placeholder 3"/>
          <p:cNvSpPr>
            <a:spLocks noGrp="1"/>
          </p:cNvSpPr>
          <p:nvPr>
            <p:ph type="dt" sz="half" idx="2"/>
          </p:nvPr>
        </p:nvSpPr>
        <p:spPr>
          <a:xfrm>
            <a:off x="1281283" y="6368304"/>
            <a:ext cx="284480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5031DC6A-CBEB-334C-947A-CF59432C70DC}" type="datetime4">
              <a:rPr lang="en-US" smtClean="0">
                <a:solidFill>
                  <a:prstClr val="black">
                    <a:tint val="75000"/>
                  </a:prstClr>
                </a:solidFill>
              </a:rPr>
              <a:t>August 28, 2020</a:t>
            </a:fld>
            <a:endParaRPr lang="en-US" dirty="0">
              <a:solidFill>
                <a:prstClr val="black">
                  <a:tint val="75000"/>
                </a:prstClr>
              </a:solidFill>
            </a:endParaRPr>
          </a:p>
        </p:txBody>
      </p:sp>
      <p:sp>
        <p:nvSpPr>
          <p:cNvPr id="11" name="Footer Placeholder 4"/>
          <p:cNvSpPr>
            <a:spLocks noGrp="1"/>
          </p:cNvSpPr>
          <p:nvPr>
            <p:ph type="ftr" sz="quarter" idx="3"/>
          </p:nvPr>
        </p:nvSpPr>
        <p:spPr>
          <a:xfrm>
            <a:off x="7900605" y="6361892"/>
            <a:ext cx="3860800" cy="365125"/>
          </a:xfrm>
          <a:prstGeom prst="rect">
            <a:avLst/>
          </a:prstGeom>
        </p:spPr>
        <p:txBody>
          <a:bodyPr vert="horz" lIns="91440" tIns="45720" rIns="91440" bIns="45720" rtlCol="0" anchor="ctr"/>
          <a:lstStyle>
            <a:lvl1pPr algn="r">
              <a:defRPr sz="1200">
                <a:solidFill>
                  <a:schemeClr val="tx1">
                    <a:tint val="75000"/>
                  </a:schemeClr>
                </a:solidFill>
                <a:latin typeface="Titillium Web" pitchFamily="2" charset="0"/>
                <a:cs typeface="Titillium Web" pitchFamily="2" charset="0"/>
              </a:defRPr>
            </a:lvl1p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12" name="Slide Number Placeholder 5"/>
          <p:cNvSpPr>
            <a:spLocks noGrp="1"/>
          </p:cNvSpPr>
          <p:nvPr>
            <p:ph type="sldNum" sz="quarter" idx="4"/>
          </p:nvPr>
        </p:nvSpPr>
        <p:spPr>
          <a:xfrm>
            <a:off x="603947" y="6368304"/>
            <a:ext cx="66538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FF912A8A-42B0-2B42-AC88-7617BD11F330}" type="slidenum">
              <a:rPr lang="en-US" smtClean="0">
                <a:solidFill>
                  <a:prstClr val="black">
                    <a:tint val="75000"/>
                  </a:prstClr>
                </a:solidFill>
              </a:rPr>
              <a:pPr defTabSz="457200"/>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1C + 1img">
    <p:spTree>
      <p:nvGrpSpPr>
        <p:cNvPr id="1" name=""/>
        <p:cNvGrpSpPr/>
        <p:nvPr/>
      </p:nvGrpSpPr>
      <p:grpSpPr>
        <a:xfrm>
          <a:off x="0" y="0"/>
          <a:ext cx="0" cy="0"/>
          <a:chOff x="0" y="0"/>
          <a:chExt cx="0" cy="0"/>
        </a:xfrm>
      </p:grpSpPr>
      <p:pic>
        <p:nvPicPr>
          <p:cNvPr id="12" name="Picture 7"/>
          <p:cNvPicPr>
            <a:picLocks noChangeAspect="1"/>
          </p:cNvPicPr>
          <p:nvPr userDrawn="1"/>
        </p:nvPicPr>
        <p:blipFill>
          <a:blip r:embed="rId2"/>
          <a:stretch>
            <a:fillRect/>
          </a:stretch>
        </p:blipFill>
        <p:spPr>
          <a:xfrm>
            <a:off x="9831005" y="349062"/>
            <a:ext cx="1622806" cy="497076"/>
          </a:xfrm>
          <a:prstGeom prst="rect">
            <a:avLst/>
          </a:prstGeom>
        </p:spPr>
      </p:pic>
      <p:sp>
        <p:nvSpPr>
          <p:cNvPr id="5" name="Text Placeholder 4"/>
          <p:cNvSpPr>
            <a:spLocks noGrp="1"/>
          </p:cNvSpPr>
          <p:nvPr>
            <p:ph type="body" sz="quarter" idx="10"/>
          </p:nvPr>
        </p:nvSpPr>
        <p:spPr>
          <a:xfrm>
            <a:off x="669809" y="1746894"/>
            <a:ext cx="6017861" cy="4252913"/>
          </a:xfrm>
          <a:prstGeom prst="rect">
            <a:avLst/>
          </a:prstGeom>
        </p:spPr>
        <p:txBody>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13318" y="1746894"/>
            <a:ext cx="4141049" cy="4158439"/>
          </a:xfrm>
          <a:prstGeom prst="rect">
            <a:avLst/>
          </a:prstGeom>
        </p:spPr>
      </p:pic>
      <p:sp>
        <p:nvSpPr>
          <p:cNvPr id="11" name="Date Placeholder 3"/>
          <p:cNvSpPr>
            <a:spLocks noGrp="1"/>
          </p:cNvSpPr>
          <p:nvPr>
            <p:ph type="dt" sz="half" idx="2"/>
          </p:nvPr>
        </p:nvSpPr>
        <p:spPr>
          <a:xfrm>
            <a:off x="1281283" y="6368304"/>
            <a:ext cx="284480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5779951C-545D-8F4E-896E-E01FBF6D62CC}" type="datetime4">
              <a:rPr lang="en-US" smtClean="0">
                <a:solidFill>
                  <a:prstClr val="black">
                    <a:tint val="75000"/>
                  </a:prstClr>
                </a:solidFill>
              </a:rPr>
              <a:t>August 28, 2020</a:t>
            </a:fld>
            <a:endParaRPr lang="en-US" dirty="0">
              <a:solidFill>
                <a:prstClr val="black">
                  <a:tint val="75000"/>
                </a:prstClr>
              </a:solidFill>
            </a:endParaRPr>
          </a:p>
        </p:txBody>
      </p:sp>
      <p:sp>
        <p:nvSpPr>
          <p:cNvPr id="13" name="Footer Placeholder 4"/>
          <p:cNvSpPr>
            <a:spLocks noGrp="1"/>
          </p:cNvSpPr>
          <p:nvPr>
            <p:ph type="ftr" sz="quarter" idx="3"/>
          </p:nvPr>
        </p:nvSpPr>
        <p:spPr>
          <a:xfrm>
            <a:off x="7900605" y="6361892"/>
            <a:ext cx="3860800" cy="365125"/>
          </a:xfrm>
          <a:prstGeom prst="rect">
            <a:avLst/>
          </a:prstGeom>
        </p:spPr>
        <p:txBody>
          <a:bodyPr vert="horz" lIns="91440" tIns="45720" rIns="91440" bIns="45720" rtlCol="0" anchor="ctr"/>
          <a:lstStyle>
            <a:lvl1pPr algn="r">
              <a:defRPr sz="1200">
                <a:solidFill>
                  <a:schemeClr val="tx1">
                    <a:tint val="75000"/>
                  </a:schemeClr>
                </a:solidFill>
                <a:latin typeface="Titillium Web" pitchFamily="2" charset="0"/>
                <a:cs typeface="Titillium Web" pitchFamily="2" charset="0"/>
              </a:defRPr>
            </a:lvl1p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14" name="Slide Number Placeholder 5"/>
          <p:cNvSpPr>
            <a:spLocks noGrp="1"/>
          </p:cNvSpPr>
          <p:nvPr>
            <p:ph type="sldNum" sz="quarter" idx="4"/>
          </p:nvPr>
        </p:nvSpPr>
        <p:spPr>
          <a:xfrm>
            <a:off x="603947" y="6368304"/>
            <a:ext cx="66538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FF912A8A-42B0-2B42-AC88-7617BD11F330}" type="slidenum">
              <a:rPr lang="en-US" smtClean="0">
                <a:solidFill>
                  <a:prstClr val="black">
                    <a:tint val="75000"/>
                  </a:prstClr>
                </a:solidFill>
              </a:rPr>
              <a:pPr defTabSz="457200"/>
              <a:t>‹#›</a:t>
            </a:fld>
            <a:endParaRPr lang="en-US" dirty="0">
              <a:solidFill>
                <a:prstClr val="black">
                  <a:tint val="75000"/>
                </a:prstClr>
              </a:solidFill>
            </a:endParaRPr>
          </a:p>
        </p:txBody>
      </p:sp>
      <p:sp>
        <p:nvSpPr>
          <p:cNvPr id="15" name="Title Placeholder 1"/>
          <p:cNvSpPr>
            <a:spLocks noGrp="1"/>
          </p:cNvSpPr>
          <p:nvPr>
            <p:ph type="title"/>
          </p:nvPr>
        </p:nvSpPr>
        <p:spPr>
          <a:xfrm>
            <a:off x="609600" y="274638"/>
            <a:ext cx="8774243" cy="571500"/>
          </a:xfrm>
          <a:prstGeom prst="rect">
            <a:avLst/>
          </a:prstGeom>
        </p:spPr>
        <p:txBody>
          <a:bodyPr vert="horz" lIns="91440" tIns="45720" rIns="91440" bIns="45720" rtlCol="0" anchor="ctr">
            <a:normAutofit/>
          </a:bodyPr>
          <a:lstStyle/>
          <a:p>
            <a:r>
              <a:rPr lang="pt-PT" dirty="0"/>
              <a:t>CLICK TO EDIT TITLE</a:t>
            </a:r>
            <a:endParaRPr lang="en-US" dirty="0"/>
          </a:p>
        </p:txBody>
      </p:sp>
      <p:sp>
        <p:nvSpPr>
          <p:cNvPr id="16" name="Text Placeholder 8"/>
          <p:cNvSpPr>
            <a:spLocks noGrp="1"/>
          </p:cNvSpPr>
          <p:nvPr>
            <p:ph type="body" sz="quarter" idx="13"/>
          </p:nvPr>
        </p:nvSpPr>
        <p:spPr>
          <a:xfrm>
            <a:off x="609600" y="846138"/>
            <a:ext cx="8774243" cy="511175"/>
          </a:xfrm>
          <a:prstGeom prst="rect">
            <a:avLst/>
          </a:prstGeom>
        </p:spPr>
        <p:txBody>
          <a:bodyPr>
            <a:normAutofit/>
          </a:bodyPr>
          <a:lstStyle>
            <a:lvl1pPr marL="0" indent="0">
              <a:buFontTx/>
              <a:buNone/>
              <a:defRPr sz="2000">
                <a:solidFill>
                  <a:srgbClr val="003140"/>
                </a:solidFill>
              </a:defRPr>
            </a:lvl1pPr>
          </a:lstStyle>
          <a:p>
            <a:pPr marL="457200" marR="0" lvl="0" indent="-457200" algn="l" defTabSz="457200" rtl="0" eaLnBrk="1" fontAlgn="auto" latinLnBrk="0" hangingPunct="1">
              <a:lnSpc>
                <a:spcPct val="100000"/>
              </a:lnSpc>
              <a:spcBef>
                <a:spcPct val="20000"/>
              </a:spcBef>
              <a:spcAft>
                <a:spcPts val="0"/>
              </a:spcAft>
              <a:buClrTx/>
              <a:buSzPct val="100000"/>
              <a:buFontTx/>
              <a:buNone/>
              <a:tabLst/>
              <a:defRPr/>
            </a:pP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1C + 1img">
    <p:spTree>
      <p:nvGrpSpPr>
        <p:cNvPr id="1" name=""/>
        <p:cNvGrpSpPr/>
        <p:nvPr/>
      </p:nvGrpSpPr>
      <p:grpSpPr>
        <a:xfrm>
          <a:off x="0" y="0"/>
          <a:ext cx="0" cy="0"/>
          <a:chOff x="0" y="0"/>
          <a:chExt cx="0" cy="0"/>
        </a:xfrm>
      </p:grpSpPr>
      <p:sp>
        <p:nvSpPr>
          <p:cNvPr id="12" name="Subtitle 2"/>
          <p:cNvSpPr txBox="1">
            <a:spLocks/>
          </p:cNvSpPr>
          <p:nvPr userDrawn="1"/>
        </p:nvSpPr>
        <p:spPr>
          <a:xfrm>
            <a:off x="623888" y="858843"/>
            <a:ext cx="7772400" cy="558795"/>
          </a:xfrm>
          <a:prstGeom prst="rect">
            <a:avLst/>
          </a:prstGeom>
        </p:spPr>
        <p:txBody>
          <a:bodyPr>
            <a:normAutofit/>
          </a:bodyPr>
          <a:lstStyle>
            <a:lvl1pPr marL="0" indent="0" algn="l" defTabSz="914400" rtl="0" eaLnBrk="1" latinLnBrk="0" hangingPunct="1">
              <a:lnSpc>
                <a:spcPct val="90000"/>
              </a:lnSpc>
              <a:spcBef>
                <a:spcPts val="1000"/>
              </a:spcBef>
              <a:buFont typeface="Arial"/>
              <a:buNone/>
              <a:defRPr sz="1800" kern="1200">
                <a:solidFill>
                  <a:srgbClr val="003140"/>
                </a:solidFill>
                <a:latin typeface="+mn-lt"/>
                <a:ea typeface="+mn-ea"/>
                <a:cs typeface="+mn-cs"/>
              </a:defRPr>
            </a:lvl1pPr>
            <a:lvl2pPr marL="457200" indent="0" algn="ctr" defTabSz="914400" rtl="0" eaLnBrk="1" latinLnBrk="0" hangingPunct="1">
              <a:lnSpc>
                <a:spcPct val="90000"/>
              </a:lnSpc>
              <a:spcBef>
                <a:spcPts val="500"/>
              </a:spcBef>
              <a:buFont typeface="Arial"/>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9pPr>
          </a:lstStyle>
          <a:p>
            <a:pPr lvl="0" defTabSz="457200">
              <a:lnSpc>
                <a:spcPct val="100000"/>
              </a:lnSpc>
              <a:spcBef>
                <a:spcPct val="20000"/>
              </a:spcBef>
              <a:buSzPct val="100000"/>
            </a:pPr>
            <a:endParaRPr lang="en-US" dirty="0">
              <a:latin typeface="Titillium Web" pitchFamily="2" charset="0"/>
              <a:cs typeface="Titillium Web" pitchFamily="2" charset="0"/>
            </a:endParaRPr>
          </a:p>
        </p:txBody>
      </p:sp>
      <p:pic>
        <p:nvPicPr>
          <p:cNvPr id="13" name="Picture 12" descr="mergulho.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370018"/>
            <a:ext cx="12192001" cy="4946297"/>
          </a:xfrm>
          <a:prstGeom prst="rect">
            <a:avLst/>
          </a:prstGeom>
        </p:spPr>
      </p:pic>
      <p:pic>
        <p:nvPicPr>
          <p:cNvPr id="15" name="Picture 7"/>
          <p:cNvPicPr>
            <a:picLocks noChangeAspect="1"/>
          </p:cNvPicPr>
          <p:nvPr userDrawn="1"/>
        </p:nvPicPr>
        <p:blipFill>
          <a:blip r:embed="rId3"/>
          <a:stretch>
            <a:fillRect/>
          </a:stretch>
        </p:blipFill>
        <p:spPr>
          <a:xfrm>
            <a:off x="9831005" y="349062"/>
            <a:ext cx="1622806" cy="497076"/>
          </a:xfrm>
          <a:prstGeom prst="rect">
            <a:avLst/>
          </a:prstGeom>
        </p:spPr>
      </p:pic>
      <p:sp>
        <p:nvSpPr>
          <p:cNvPr id="16" name="Title Placeholder 1"/>
          <p:cNvSpPr>
            <a:spLocks noGrp="1"/>
          </p:cNvSpPr>
          <p:nvPr>
            <p:ph type="title"/>
          </p:nvPr>
        </p:nvSpPr>
        <p:spPr>
          <a:xfrm>
            <a:off x="609600" y="274638"/>
            <a:ext cx="8774243" cy="571500"/>
          </a:xfrm>
          <a:prstGeom prst="rect">
            <a:avLst/>
          </a:prstGeom>
        </p:spPr>
        <p:txBody>
          <a:bodyPr vert="horz" lIns="91440" tIns="45720" rIns="91440" bIns="45720" rtlCol="0" anchor="ctr">
            <a:normAutofit/>
          </a:bodyPr>
          <a:lstStyle/>
          <a:p>
            <a:r>
              <a:rPr lang="pt-PT" dirty="0"/>
              <a:t>CLICK TO EDIT TITLE</a:t>
            </a:r>
            <a:endParaRPr lang="en-US" dirty="0"/>
          </a:p>
        </p:txBody>
      </p:sp>
      <p:sp>
        <p:nvSpPr>
          <p:cNvPr id="11" name="Text Placeholder 8"/>
          <p:cNvSpPr>
            <a:spLocks noGrp="1"/>
          </p:cNvSpPr>
          <p:nvPr>
            <p:ph type="body" sz="quarter" idx="13"/>
          </p:nvPr>
        </p:nvSpPr>
        <p:spPr>
          <a:xfrm>
            <a:off x="609600" y="846138"/>
            <a:ext cx="8774243" cy="511175"/>
          </a:xfrm>
          <a:prstGeom prst="rect">
            <a:avLst/>
          </a:prstGeom>
        </p:spPr>
        <p:txBody>
          <a:bodyPr>
            <a:normAutofit/>
          </a:bodyPr>
          <a:lstStyle>
            <a:lvl1pPr marL="0" indent="0">
              <a:buFontTx/>
              <a:buNone/>
              <a:defRPr sz="2000">
                <a:solidFill>
                  <a:srgbClr val="003140"/>
                </a:solidFill>
              </a:defRPr>
            </a:lvl1pPr>
          </a:lstStyle>
          <a:p>
            <a:pPr marL="457200" marR="0" lvl="0" indent="-457200" algn="l" defTabSz="457200" rtl="0" eaLnBrk="1" fontAlgn="auto" latinLnBrk="0" hangingPunct="1">
              <a:lnSpc>
                <a:spcPct val="100000"/>
              </a:lnSpc>
              <a:spcBef>
                <a:spcPct val="20000"/>
              </a:spcBef>
              <a:spcAft>
                <a:spcPts val="0"/>
              </a:spcAft>
              <a:buClrTx/>
              <a:buSzPct val="100000"/>
              <a:buFontTx/>
              <a:buNone/>
              <a:tabLst/>
              <a:defRPr/>
            </a:pPr>
            <a:endParaRPr lang="en-US" dirty="0"/>
          </a:p>
        </p:txBody>
      </p:sp>
      <p:sp>
        <p:nvSpPr>
          <p:cNvPr id="10" name="Date Placeholder 3"/>
          <p:cNvSpPr>
            <a:spLocks noGrp="1"/>
          </p:cNvSpPr>
          <p:nvPr>
            <p:ph type="dt" sz="half" idx="2"/>
          </p:nvPr>
        </p:nvSpPr>
        <p:spPr>
          <a:xfrm>
            <a:off x="1281283" y="6368304"/>
            <a:ext cx="284480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1AF6A375-E32C-634E-B700-3A0C219A591B}" type="datetime4">
              <a:rPr lang="en-US" smtClean="0">
                <a:solidFill>
                  <a:prstClr val="black">
                    <a:tint val="75000"/>
                  </a:prstClr>
                </a:solidFill>
              </a:rPr>
              <a:t>August 28, 2020</a:t>
            </a:fld>
            <a:endParaRPr lang="en-US" dirty="0">
              <a:solidFill>
                <a:prstClr val="black">
                  <a:tint val="75000"/>
                </a:prstClr>
              </a:solidFill>
            </a:endParaRPr>
          </a:p>
        </p:txBody>
      </p:sp>
      <p:sp>
        <p:nvSpPr>
          <p:cNvPr id="14" name="Footer Placeholder 4"/>
          <p:cNvSpPr>
            <a:spLocks noGrp="1"/>
          </p:cNvSpPr>
          <p:nvPr>
            <p:ph type="ftr" sz="quarter" idx="3"/>
          </p:nvPr>
        </p:nvSpPr>
        <p:spPr>
          <a:xfrm>
            <a:off x="7900605" y="6361892"/>
            <a:ext cx="3860800" cy="365125"/>
          </a:xfrm>
          <a:prstGeom prst="rect">
            <a:avLst/>
          </a:prstGeom>
        </p:spPr>
        <p:txBody>
          <a:bodyPr vert="horz" lIns="91440" tIns="45720" rIns="91440" bIns="45720" rtlCol="0" anchor="ctr"/>
          <a:lstStyle>
            <a:lvl1pPr algn="r">
              <a:defRPr sz="1200">
                <a:solidFill>
                  <a:schemeClr val="tx1">
                    <a:tint val="75000"/>
                  </a:schemeClr>
                </a:solidFill>
                <a:latin typeface="Titillium Web" pitchFamily="2" charset="0"/>
                <a:cs typeface="Titillium Web" pitchFamily="2" charset="0"/>
              </a:defRPr>
            </a:lvl1p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17" name="Slide Number Placeholder 5"/>
          <p:cNvSpPr>
            <a:spLocks noGrp="1"/>
          </p:cNvSpPr>
          <p:nvPr>
            <p:ph type="sldNum" sz="quarter" idx="4"/>
          </p:nvPr>
        </p:nvSpPr>
        <p:spPr>
          <a:xfrm>
            <a:off x="603947" y="6368304"/>
            <a:ext cx="66538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FF912A8A-42B0-2B42-AC88-7617BD11F330}" type="slidenum">
              <a:rPr lang="en-US" smtClean="0">
                <a:solidFill>
                  <a:prstClr val="black">
                    <a:tint val="75000"/>
                  </a:prstClr>
                </a:solidFill>
              </a:rPr>
              <a:pPr defTabSz="457200"/>
              <a:t>‹#›</a:t>
            </a:fld>
            <a:endParaRPr lang="en-US" dirty="0">
              <a:solidFill>
                <a:prstClr val="black">
                  <a:tint val="7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ONTENT 1C + 1img">
    <p:spTree>
      <p:nvGrpSpPr>
        <p:cNvPr id="1" name=""/>
        <p:cNvGrpSpPr/>
        <p:nvPr/>
      </p:nvGrpSpPr>
      <p:grpSpPr>
        <a:xfrm>
          <a:off x="0" y="0"/>
          <a:ext cx="0" cy="0"/>
          <a:chOff x="0" y="0"/>
          <a:chExt cx="0" cy="0"/>
        </a:xfrm>
      </p:grpSpPr>
      <p:sp>
        <p:nvSpPr>
          <p:cNvPr id="12" name="Subtitle 2"/>
          <p:cNvSpPr txBox="1">
            <a:spLocks/>
          </p:cNvSpPr>
          <p:nvPr userDrawn="1"/>
        </p:nvSpPr>
        <p:spPr>
          <a:xfrm>
            <a:off x="623888" y="858843"/>
            <a:ext cx="7772400" cy="558795"/>
          </a:xfrm>
          <a:prstGeom prst="rect">
            <a:avLst/>
          </a:prstGeom>
        </p:spPr>
        <p:txBody>
          <a:bodyPr>
            <a:normAutofit/>
          </a:bodyPr>
          <a:lstStyle>
            <a:lvl1pPr marL="0" indent="0" algn="l" defTabSz="914400" rtl="0" eaLnBrk="1" latinLnBrk="0" hangingPunct="1">
              <a:lnSpc>
                <a:spcPct val="90000"/>
              </a:lnSpc>
              <a:spcBef>
                <a:spcPts val="1000"/>
              </a:spcBef>
              <a:buFont typeface="Arial"/>
              <a:buNone/>
              <a:defRPr sz="1800" kern="1200">
                <a:solidFill>
                  <a:srgbClr val="003140"/>
                </a:solidFill>
                <a:latin typeface="+mn-lt"/>
                <a:ea typeface="+mn-ea"/>
                <a:cs typeface="+mn-cs"/>
              </a:defRPr>
            </a:lvl1pPr>
            <a:lvl2pPr marL="457200" indent="0" algn="ctr" defTabSz="914400" rtl="0" eaLnBrk="1" latinLnBrk="0" hangingPunct="1">
              <a:lnSpc>
                <a:spcPct val="90000"/>
              </a:lnSpc>
              <a:spcBef>
                <a:spcPts val="500"/>
              </a:spcBef>
              <a:buFont typeface="Arial"/>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9pPr>
          </a:lstStyle>
          <a:p>
            <a:pPr lvl="0" defTabSz="457200">
              <a:lnSpc>
                <a:spcPct val="100000"/>
              </a:lnSpc>
              <a:spcBef>
                <a:spcPct val="20000"/>
              </a:spcBef>
              <a:buSzPct val="100000"/>
            </a:pPr>
            <a:endParaRPr lang="en-US" dirty="0">
              <a:latin typeface="Titillium Web" pitchFamily="2" charset="0"/>
              <a:cs typeface="Titillium Web" pitchFamily="2" charset="0"/>
            </a:endParaRPr>
          </a:p>
        </p:txBody>
      </p:sp>
      <p:pic>
        <p:nvPicPr>
          <p:cNvPr id="15" name="Picture 7"/>
          <p:cNvPicPr>
            <a:picLocks noChangeAspect="1"/>
          </p:cNvPicPr>
          <p:nvPr userDrawn="1"/>
        </p:nvPicPr>
        <p:blipFill>
          <a:blip r:embed="rId2"/>
          <a:stretch>
            <a:fillRect/>
          </a:stretch>
        </p:blipFill>
        <p:spPr>
          <a:xfrm>
            <a:off x="9831005" y="349062"/>
            <a:ext cx="1622806" cy="497076"/>
          </a:xfrm>
          <a:prstGeom prst="rect">
            <a:avLst/>
          </a:prstGeom>
        </p:spPr>
      </p:pic>
      <p:sp>
        <p:nvSpPr>
          <p:cNvPr id="16" name="Title Placeholder 1"/>
          <p:cNvSpPr>
            <a:spLocks noGrp="1"/>
          </p:cNvSpPr>
          <p:nvPr>
            <p:ph type="title"/>
          </p:nvPr>
        </p:nvSpPr>
        <p:spPr>
          <a:xfrm>
            <a:off x="609600" y="274638"/>
            <a:ext cx="8774243" cy="571500"/>
          </a:xfrm>
          <a:prstGeom prst="rect">
            <a:avLst/>
          </a:prstGeom>
        </p:spPr>
        <p:txBody>
          <a:bodyPr vert="horz" lIns="91440" tIns="45720" rIns="91440" bIns="45720" rtlCol="0" anchor="ctr">
            <a:normAutofit/>
          </a:bodyPr>
          <a:lstStyle/>
          <a:p>
            <a:r>
              <a:rPr lang="pt-PT" dirty="0"/>
              <a:t>CLICK TO EDIT TITLE</a:t>
            </a:r>
            <a:endParaRPr lang="en-US" dirty="0"/>
          </a:p>
        </p:txBody>
      </p:sp>
      <p:pic>
        <p:nvPicPr>
          <p:cNvPr id="2" name="Picture 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6240" y="1370018"/>
            <a:ext cx="12224480" cy="4947224"/>
          </a:xfrm>
          <a:prstGeom prst="rect">
            <a:avLst/>
          </a:prstGeom>
        </p:spPr>
      </p:pic>
      <p:sp>
        <p:nvSpPr>
          <p:cNvPr id="10" name="Text Placeholder 8"/>
          <p:cNvSpPr>
            <a:spLocks noGrp="1"/>
          </p:cNvSpPr>
          <p:nvPr>
            <p:ph type="body" sz="quarter" idx="13"/>
          </p:nvPr>
        </p:nvSpPr>
        <p:spPr>
          <a:xfrm>
            <a:off x="609600" y="846138"/>
            <a:ext cx="8774243" cy="511175"/>
          </a:xfrm>
          <a:prstGeom prst="rect">
            <a:avLst/>
          </a:prstGeom>
        </p:spPr>
        <p:txBody>
          <a:bodyPr>
            <a:normAutofit/>
          </a:bodyPr>
          <a:lstStyle>
            <a:lvl1pPr marL="0" indent="0">
              <a:buFontTx/>
              <a:buNone/>
              <a:defRPr sz="2000">
                <a:solidFill>
                  <a:srgbClr val="003140"/>
                </a:solidFill>
              </a:defRPr>
            </a:lvl1pPr>
          </a:lstStyle>
          <a:p>
            <a:pPr marL="457200" marR="0" lvl="0" indent="-457200" algn="l" defTabSz="457200" rtl="0" eaLnBrk="1" fontAlgn="auto" latinLnBrk="0" hangingPunct="1">
              <a:lnSpc>
                <a:spcPct val="100000"/>
              </a:lnSpc>
              <a:spcBef>
                <a:spcPct val="20000"/>
              </a:spcBef>
              <a:spcAft>
                <a:spcPts val="0"/>
              </a:spcAft>
              <a:buClrTx/>
              <a:buSzPct val="100000"/>
              <a:buFontTx/>
              <a:buNone/>
              <a:tabLst/>
              <a:defRPr/>
            </a:pPr>
            <a:endParaRPr lang="en-US" dirty="0"/>
          </a:p>
        </p:txBody>
      </p:sp>
      <p:sp>
        <p:nvSpPr>
          <p:cNvPr id="11" name="Date Placeholder 3"/>
          <p:cNvSpPr>
            <a:spLocks noGrp="1"/>
          </p:cNvSpPr>
          <p:nvPr>
            <p:ph type="dt" sz="half" idx="2"/>
          </p:nvPr>
        </p:nvSpPr>
        <p:spPr>
          <a:xfrm>
            <a:off x="1281283" y="6368304"/>
            <a:ext cx="284480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74E3EC8A-2CDE-0E4D-95C2-728D84C34C02}" type="datetime4">
              <a:rPr lang="en-US" smtClean="0">
                <a:solidFill>
                  <a:prstClr val="black">
                    <a:tint val="75000"/>
                  </a:prstClr>
                </a:solidFill>
              </a:rPr>
              <a:t>August 28, 2020</a:t>
            </a:fld>
            <a:endParaRPr lang="en-US" dirty="0">
              <a:solidFill>
                <a:prstClr val="black">
                  <a:tint val="75000"/>
                </a:prstClr>
              </a:solidFill>
            </a:endParaRPr>
          </a:p>
        </p:txBody>
      </p:sp>
      <p:sp>
        <p:nvSpPr>
          <p:cNvPr id="13" name="Footer Placeholder 4"/>
          <p:cNvSpPr>
            <a:spLocks noGrp="1"/>
          </p:cNvSpPr>
          <p:nvPr>
            <p:ph type="ftr" sz="quarter" idx="3"/>
          </p:nvPr>
        </p:nvSpPr>
        <p:spPr>
          <a:xfrm>
            <a:off x="7900605" y="6361892"/>
            <a:ext cx="3860800" cy="365125"/>
          </a:xfrm>
          <a:prstGeom prst="rect">
            <a:avLst/>
          </a:prstGeom>
        </p:spPr>
        <p:txBody>
          <a:bodyPr vert="horz" lIns="91440" tIns="45720" rIns="91440" bIns="45720" rtlCol="0" anchor="ctr"/>
          <a:lstStyle>
            <a:lvl1pPr algn="r">
              <a:defRPr sz="1200">
                <a:solidFill>
                  <a:schemeClr val="tx1">
                    <a:tint val="75000"/>
                  </a:schemeClr>
                </a:solidFill>
                <a:latin typeface="Titillium Web" pitchFamily="2" charset="0"/>
                <a:cs typeface="Titillium Web" pitchFamily="2" charset="0"/>
              </a:defRPr>
            </a:lvl1p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14" name="Slide Number Placeholder 5"/>
          <p:cNvSpPr>
            <a:spLocks noGrp="1"/>
          </p:cNvSpPr>
          <p:nvPr>
            <p:ph type="sldNum" sz="quarter" idx="4"/>
          </p:nvPr>
        </p:nvSpPr>
        <p:spPr>
          <a:xfrm>
            <a:off x="603947" y="6368304"/>
            <a:ext cx="66538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FF912A8A-42B0-2B42-AC88-7617BD11F330}" type="slidenum">
              <a:rPr lang="en-US" smtClean="0">
                <a:solidFill>
                  <a:prstClr val="black">
                    <a:tint val="75000"/>
                  </a:prstClr>
                </a:solidFill>
              </a:rPr>
              <a:pPr defTabSz="457200"/>
              <a:t>‹#›</a:t>
            </a:fld>
            <a:endParaRPr lang="en-US" dirty="0">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1C + 1img">
    <p:spTree>
      <p:nvGrpSpPr>
        <p:cNvPr id="1" name=""/>
        <p:cNvGrpSpPr/>
        <p:nvPr/>
      </p:nvGrpSpPr>
      <p:grpSpPr>
        <a:xfrm>
          <a:off x="0" y="0"/>
          <a:ext cx="0" cy="0"/>
          <a:chOff x="0" y="0"/>
          <a:chExt cx="0" cy="0"/>
        </a:xfrm>
      </p:grpSpPr>
      <p:sp>
        <p:nvSpPr>
          <p:cNvPr id="12" name="Subtitle 2"/>
          <p:cNvSpPr txBox="1">
            <a:spLocks/>
          </p:cNvSpPr>
          <p:nvPr userDrawn="1"/>
        </p:nvSpPr>
        <p:spPr>
          <a:xfrm>
            <a:off x="623888" y="858843"/>
            <a:ext cx="7772400" cy="558795"/>
          </a:xfrm>
          <a:prstGeom prst="rect">
            <a:avLst/>
          </a:prstGeom>
        </p:spPr>
        <p:txBody>
          <a:bodyPr>
            <a:normAutofit/>
          </a:bodyPr>
          <a:lstStyle>
            <a:lvl1pPr marL="0" indent="0" algn="l" defTabSz="914400" rtl="0" eaLnBrk="1" latinLnBrk="0" hangingPunct="1">
              <a:lnSpc>
                <a:spcPct val="90000"/>
              </a:lnSpc>
              <a:spcBef>
                <a:spcPts val="1000"/>
              </a:spcBef>
              <a:buFont typeface="Arial"/>
              <a:buNone/>
              <a:defRPr sz="1800" kern="1200">
                <a:solidFill>
                  <a:srgbClr val="003140"/>
                </a:solidFill>
                <a:latin typeface="+mn-lt"/>
                <a:ea typeface="+mn-ea"/>
                <a:cs typeface="+mn-cs"/>
              </a:defRPr>
            </a:lvl1pPr>
            <a:lvl2pPr marL="457200" indent="0" algn="ctr" defTabSz="914400" rtl="0" eaLnBrk="1" latinLnBrk="0" hangingPunct="1">
              <a:lnSpc>
                <a:spcPct val="90000"/>
              </a:lnSpc>
              <a:spcBef>
                <a:spcPts val="500"/>
              </a:spcBef>
              <a:buFont typeface="Arial"/>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9pPr>
          </a:lstStyle>
          <a:p>
            <a:pPr lvl="0" defTabSz="457200">
              <a:lnSpc>
                <a:spcPct val="100000"/>
              </a:lnSpc>
              <a:spcBef>
                <a:spcPct val="20000"/>
              </a:spcBef>
              <a:buSzPct val="100000"/>
            </a:pPr>
            <a:endParaRPr lang="en-US" dirty="0">
              <a:latin typeface="Titillium Web" pitchFamily="2" charset="0"/>
              <a:cs typeface="Titillium Web" pitchFamily="2" charset="0"/>
            </a:endParaRPr>
          </a:p>
        </p:txBody>
      </p:sp>
      <p:pic>
        <p:nvPicPr>
          <p:cNvPr id="15" name="Picture 7"/>
          <p:cNvPicPr>
            <a:picLocks noChangeAspect="1"/>
          </p:cNvPicPr>
          <p:nvPr userDrawn="1"/>
        </p:nvPicPr>
        <p:blipFill>
          <a:blip r:embed="rId2"/>
          <a:stretch>
            <a:fillRect/>
          </a:stretch>
        </p:blipFill>
        <p:spPr>
          <a:xfrm>
            <a:off x="9831005" y="349062"/>
            <a:ext cx="1622806" cy="497076"/>
          </a:xfrm>
          <a:prstGeom prst="rect">
            <a:avLst/>
          </a:prstGeom>
        </p:spPr>
      </p:pic>
      <p:sp>
        <p:nvSpPr>
          <p:cNvPr id="16" name="Title Placeholder 1"/>
          <p:cNvSpPr>
            <a:spLocks noGrp="1"/>
          </p:cNvSpPr>
          <p:nvPr>
            <p:ph type="title"/>
          </p:nvPr>
        </p:nvSpPr>
        <p:spPr>
          <a:xfrm>
            <a:off x="609600" y="274638"/>
            <a:ext cx="8774243" cy="571500"/>
          </a:xfrm>
          <a:prstGeom prst="rect">
            <a:avLst/>
          </a:prstGeom>
        </p:spPr>
        <p:txBody>
          <a:bodyPr vert="horz" lIns="91440" tIns="45720" rIns="91440" bIns="45720" rtlCol="0" anchor="ctr">
            <a:normAutofit/>
          </a:bodyPr>
          <a:lstStyle/>
          <a:p>
            <a:r>
              <a:rPr lang="pt-PT" dirty="0"/>
              <a:t>CLICK TO EDIT TITLE</a:t>
            </a:r>
            <a:endParaRPr lang="en-US" dirty="0"/>
          </a:p>
        </p:txBody>
      </p:sp>
      <p:sp>
        <p:nvSpPr>
          <p:cNvPr id="17" name="Text Placeholder 8"/>
          <p:cNvSpPr>
            <a:spLocks noGrp="1"/>
          </p:cNvSpPr>
          <p:nvPr>
            <p:ph type="body" sz="quarter" idx="13"/>
          </p:nvPr>
        </p:nvSpPr>
        <p:spPr>
          <a:xfrm>
            <a:off x="609600" y="846138"/>
            <a:ext cx="8774243" cy="511175"/>
          </a:xfrm>
          <a:prstGeom prst="rect">
            <a:avLst/>
          </a:prstGeom>
        </p:spPr>
        <p:txBody>
          <a:bodyPr>
            <a:normAutofit/>
          </a:bodyPr>
          <a:lstStyle>
            <a:lvl1pPr marL="0" indent="0">
              <a:buFontTx/>
              <a:buNone/>
              <a:defRPr sz="2000">
                <a:solidFill>
                  <a:srgbClr val="003140"/>
                </a:solidFill>
              </a:defRPr>
            </a:lvl1pPr>
          </a:lstStyle>
          <a:p>
            <a:pPr marL="457200" marR="0" lvl="0" indent="-457200" algn="l" defTabSz="457200" rtl="0" eaLnBrk="1" fontAlgn="auto" latinLnBrk="0" hangingPunct="1">
              <a:lnSpc>
                <a:spcPct val="100000"/>
              </a:lnSpc>
              <a:spcBef>
                <a:spcPct val="20000"/>
              </a:spcBef>
              <a:spcAft>
                <a:spcPts val="0"/>
              </a:spcAft>
              <a:buClrTx/>
              <a:buSzPct val="100000"/>
              <a:buFontTx/>
              <a:buNone/>
              <a:tabLst/>
              <a:defRPr/>
            </a:pPr>
            <a:endParaRPr lang="en-US" dirty="0"/>
          </a:p>
        </p:txBody>
      </p:sp>
      <p:sp>
        <p:nvSpPr>
          <p:cNvPr id="11" name="Date Placeholder 3"/>
          <p:cNvSpPr>
            <a:spLocks noGrp="1"/>
          </p:cNvSpPr>
          <p:nvPr>
            <p:ph type="dt" sz="half" idx="2"/>
          </p:nvPr>
        </p:nvSpPr>
        <p:spPr>
          <a:xfrm>
            <a:off x="1281283" y="6368304"/>
            <a:ext cx="284480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EC192B63-963F-1E44-9137-80033D55DDC8}" type="datetime4">
              <a:rPr lang="en-US" smtClean="0">
                <a:solidFill>
                  <a:prstClr val="black">
                    <a:tint val="75000"/>
                  </a:prstClr>
                </a:solidFill>
              </a:rPr>
              <a:t>August 28, 2020</a:t>
            </a:fld>
            <a:endParaRPr lang="en-US" dirty="0">
              <a:solidFill>
                <a:prstClr val="black">
                  <a:tint val="75000"/>
                </a:prstClr>
              </a:solidFill>
            </a:endParaRPr>
          </a:p>
        </p:txBody>
      </p:sp>
      <p:sp>
        <p:nvSpPr>
          <p:cNvPr id="13" name="Footer Placeholder 4"/>
          <p:cNvSpPr>
            <a:spLocks noGrp="1"/>
          </p:cNvSpPr>
          <p:nvPr>
            <p:ph type="ftr" sz="quarter" idx="3"/>
          </p:nvPr>
        </p:nvSpPr>
        <p:spPr>
          <a:xfrm>
            <a:off x="7900605" y="6361892"/>
            <a:ext cx="3860800" cy="365125"/>
          </a:xfrm>
          <a:prstGeom prst="rect">
            <a:avLst/>
          </a:prstGeom>
        </p:spPr>
        <p:txBody>
          <a:bodyPr vert="horz" lIns="91440" tIns="45720" rIns="91440" bIns="45720" rtlCol="0" anchor="ctr"/>
          <a:lstStyle>
            <a:lvl1pPr algn="r">
              <a:defRPr sz="1200">
                <a:solidFill>
                  <a:schemeClr val="tx1">
                    <a:tint val="75000"/>
                  </a:schemeClr>
                </a:solidFill>
                <a:latin typeface="Titillium Web" pitchFamily="2" charset="0"/>
                <a:cs typeface="Titillium Web" pitchFamily="2" charset="0"/>
              </a:defRPr>
            </a:lvl1p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14" name="Slide Number Placeholder 5"/>
          <p:cNvSpPr>
            <a:spLocks noGrp="1"/>
          </p:cNvSpPr>
          <p:nvPr>
            <p:ph type="sldNum" sz="quarter" idx="4"/>
          </p:nvPr>
        </p:nvSpPr>
        <p:spPr>
          <a:xfrm>
            <a:off x="603947" y="6368304"/>
            <a:ext cx="66538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FF912A8A-42B0-2B42-AC88-7617BD11F330}" type="slidenum">
              <a:rPr lang="en-US" smtClean="0">
                <a:solidFill>
                  <a:prstClr val="black">
                    <a:tint val="75000"/>
                  </a:prstClr>
                </a:solidFill>
              </a:rPr>
              <a:pPr defTabSz="457200"/>
              <a:t>‹#›</a:t>
            </a:fld>
            <a:endParaRPr lang="en-US" dirty="0">
              <a:solidFill>
                <a:prstClr val="black">
                  <a:tint val="75000"/>
                </a:prstClr>
              </a:solidFill>
            </a:endParaRPr>
          </a:p>
        </p:txBody>
      </p:sp>
      <p:pic>
        <p:nvPicPr>
          <p:cNvPr id="2" name="Picture 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370018"/>
            <a:ext cx="12192000" cy="4947224"/>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NTENT 1C + 1img">
    <p:spTree>
      <p:nvGrpSpPr>
        <p:cNvPr id="1" name=""/>
        <p:cNvGrpSpPr/>
        <p:nvPr/>
      </p:nvGrpSpPr>
      <p:grpSpPr>
        <a:xfrm>
          <a:off x="0" y="0"/>
          <a:ext cx="0" cy="0"/>
          <a:chOff x="0" y="0"/>
          <a:chExt cx="0" cy="0"/>
        </a:xfrm>
      </p:grpSpPr>
      <p:sp>
        <p:nvSpPr>
          <p:cNvPr id="12" name="Subtitle 2"/>
          <p:cNvSpPr txBox="1">
            <a:spLocks/>
          </p:cNvSpPr>
          <p:nvPr userDrawn="1"/>
        </p:nvSpPr>
        <p:spPr>
          <a:xfrm>
            <a:off x="623888" y="858843"/>
            <a:ext cx="7772400" cy="558795"/>
          </a:xfrm>
          <a:prstGeom prst="rect">
            <a:avLst/>
          </a:prstGeom>
        </p:spPr>
        <p:txBody>
          <a:bodyPr>
            <a:normAutofit/>
          </a:bodyPr>
          <a:lstStyle>
            <a:lvl1pPr marL="0" indent="0" algn="l" defTabSz="914400" rtl="0" eaLnBrk="1" latinLnBrk="0" hangingPunct="1">
              <a:lnSpc>
                <a:spcPct val="90000"/>
              </a:lnSpc>
              <a:spcBef>
                <a:spcPts val="1000"/>
              </a:spcBef>
              <a:buFont typeface="Arial"/>
              <a:buNone/>
              <a:defRPr sz="1800" kern="1200">
                <a:solidFill>
                  <a:srgbClr val="003140"/>
                </a:solidFill>
                <a:latin typeface="+mn-lt"/>
                <a:ea typeface="+mn-ea"/>
                <a:cs typeface="+mn-cs"/>
              </a:defRPr>
            </a:lvl1pPr>
            <a:lvl2pPr marL="457200" indent="0" algn="ctr" defTabSz="914400" rtl="0" eaLnBrk="1" latinLnBrk="0" hangingPunct="1">
              <a:lnSpc>
                <a:spcPct val="90000"/>
              </a:lnSpc>
              <a:spcBef>
                <a:spcPts val="500"/>
              </a:spcBef>
              <a:buFont typeface="Arial"/>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9pPr>
          </a:lstStyle>
          <a:p>
            <a:pPr lvl="0" defTabSz="457200">
              <a:lnSpc>
                <a:spcPct val="100000"/>
              </a:lnSpc>
              <a:spcBef>
                <a:spcPct val="20000"/>
              </a:spcBef>
              <a:buSzPct val="100000"/>
            </a:pPr>
            <a:endParaRPr lang="en-US" dirty="0">
              <a:latin typeface="Titillium Web" pitchFamily="2" charset="0"/>
              <a:cs typeface="Titillium Web" pitchFamily="2" charset="0"/>
            </a:endParaRPr>
          </a:p>
        </p:txBody>
      </p:sp>
      <p:pic>
        <p:nvPicPr>
          <p:cNvPr id="15" name="Picture 7"/>
          <p:cNvPicPr>
            <a:picLocks noChangeAspect="1"/>
          </p:cNvPicPr>
          <p:nvPr userDrawn="1"/>
        </p:nvPicPr>
        <p:blipFill>
          <a:blip r:embed="rId2"/>
          <a:stretch>
            <a:fillRect/>
          </a:stretch>
        </p:blipFill>
        <p:spPr>
          <a:xfrm>
            <a:off x="9831005" y="349062"/>
            <a:ext cx="1622806" cy="497076"/>
          </a:xfrm>
          <a:prstGeom prst="rect">
            <a:avLst/>
          </a:prstGeom>
        </p:spPr>
      </p:pic>
      <p:sp>
        <p:nvSpPr>
          <p:cNvPr id="16" name="Title Placeholder 1"/>
          <p:cNvSpPr>
            <a:spLocks noGrp="1"/>
          </p:cNvSpPr>
          <p:nvPr>
            <p:ph type="title"/>
          </p:nvPr>
        </p:nvSpPr>
        <p:spPr>
          <a:xfrm>
            <a:off x="609600" y="274638"/>
            <a:ext cx="8774243" cy="571500"/>
          </a:xfrm>
          <a:prstGeom prst="rect">
            <a:avLst/>
          </a:prstGeom>
        </p:spPr>
        <p:txBody>
          <a:bodyPr vert="horz" lIns="91440" tIns="45720" rIns="91440" bIns="45720" rtlCol="0" anchor="ctr">
            <a:normAutofit/>
          </a:bodyPr>
          <a:lstStyle/>
          <a:p>
            <a:r>
              <a:rPr lang="pt-PT" dirty="0"/>
              <a:t>CLICK TO EDIT TITLE</a:t>
            </a:r>
            <a:endParaRPr lang="en-US" dirty="0"/>
          </a:p>
        </p:txBody>
      </p:sp>
      <p:pic>
        <p:nvPicPr>
          <p:cNvPr id="9" name="Picture 8" descr="mundo.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939" y="1370018"/>
            <a:ext cx="12187678" cy="4952426"/>
          </a:xfrm>
          <a:prstGeom prst="rect">
            <a:avLst/>
          </a:prstGeom>
        </p:spPr>
      </p:pic>
      <p:sp>
        <p:nvSpPr>
          <p:cNvPr id="11" name="Text Placeholder 8"/>
          <p:cNvSpPr>
            <a:spLocks noGrp="1"/>
          </p:cNvSpPr>
          <p:nvPr>
            <p:ph type="body" sz="quarter" idx="13"/>
          </p:nvPr>
        </p:nvSpPr>
        <p:spPr>
          <a:xfrm>
            <a:off x="609600" y="846138"/>
            <a:ext cx="8774243" cy="511175"/>
          </a:xfrm>
          <a:prstGeom prst="rect">
            <a:avLst/>
          </a:prstGeom>
        </p:spPr>
        <p:txBody>
          <a:bodyPr>
            <a:normAutofit/>
          </a:bodyPr>
          <a:lstStyle>
            <a:lvl1pPr marL="0" indent="0">
              <a:buFontTx/>
              <a:buNone/>
              <a:defRPr sz="2000">
                <a:solidFill>
                  <a:srgbClr val="003140"/>
                </a:solidFill>
              </a:defRPr>
            </a:lvl1pPr>
          </a:lstStyle>
          <a:p>
            <a:pPr marL="457200" marR="0" lvl="0" indent="-457200" algn="l" defTabSz="457200" rtl="0" eaLnBrk="1" fontAlgn="auto" latinLnBrk="0" hangingPunct="1">
              <a:lnSpc>
                <a:spcPct val="100000"/>
              </a:lnSpc>
              <a:spcBef>
                <a:spcPct val="20000"/>
              </a:spcBef>
              <a:spcAft>
                <a:spcPts val="0"/>
              </a:spcAft>
              <a:buClrTx/>
              <a:buSzPct val="100000"/>
              <a:buFontTx/>
              <a:buNone/>
              <a:tabLst/>
              <a:defRPr/>
            </a:pPr>
            <a:endParaRPr lang="en-US" dirty="0"/>
          </a:p>
        </p:txBody>
      </p:sp>
      <p:sp>
        <p:nvSpPr>
          <p:cNvPr id="10" name="Date Placeholder 3"/>
          <p:cNvSpPr>
            <a:spLocks noGrp="1"/>
          </p:cNvSpPr>
          <p:nvPr>
            <p:ph type="dt" sz="half" idx="2"/>
          </p:nvPr>
        </p:nvSpPr>
        <p:spPr>
          <a:xfrm>
            <a:off x="1281283" y="6368304"/>
            <a:ext cx="284480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6157CD59-0DD2-7D4D-85E1-FE3878A5CDE8}" type="datetime4">
              <a:rPr lang="en-US" smtClean="0">
                <a:solidFill>
                  <a:prstClr val="black">
                    <a:tint val="75000"/>
                  </a:prstClr>
                </a:solidFill>
              </a:rPr>
              <a:t>August 28, 2020</a:t>
            </a:fld>
            <a:endParaRPr lang="en-US" dirty="0">
              <a:solidFill>
                <a:prstClr val="black">
                  <a:tint val="75000"/>
                </a:prstClr>
              </a:solidFill>
            </a:endParaRPr>
          </a:p>
        </p:txBody>
      </p:sp>
      <p:sp>
        <p:nvSpPr>
          <p:cNvPr id="13" name="Footer Placeholder 4"/>
          <p:cNvSpPr>
            <a:spLocks noGrp="1"/>
          </p:cNvSpPr>
          <p:nvPr>
            <p:ph type="ftr" sz="quarter" idx="3"/>
          </p:nvPr>
        </p:nvSpPr>
        <p:spPr>
          <a:xfrm>
            <a:off x="7900605" y="6361892"/>
            <a:ext cx="3860800" cy="365125"/>
          </a:xfrm>
          <a:prstGeom prst="rect">
            <a:avLst/>
          </a:prstGeom>
        </p:spPr>
        <p:txBody>
          <a:bodyPr vert="horz" lIns="91440" tIns="45720" rIns="91440" bIns="45720" rtlCol="0" anchor="ctr"/>
          <a:lstStyle>
            <a:lvl1pPr algn="r">
              <a:defRPr sz="1200">
                <a:solidFill>
                  <a:schemeClr val="tx1">
                    <a:tint val="75000"/>
                  </a:schemeClr>
                </a:solidFill>
                <a:latin typeface="Titillium Web" pitchFamily="2" charset="0"/>
                <a:cs typeface="Titillium Web" pitchFamily="2" charset="0"/>
              </a:defRPr>
            </a:lvl1p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14" name="Slide Number Placeholder 5"/>
          <p:cNvSpPr>
            <a:spLocks noGrp="1"/>
          </p:cNvSpPr>
          <p:nvPr>
            <p:ph type="sldNum" sz="quarter" idx="4"/>
          </p:nvPr>
        </p:nvSpPr>
        <p:spPr>
          <a:xfrm>
            <a:off x="603947" y="6368304"/>
            <a:ext cx="66538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FF912A8A-42B0-2B42-AC88-7617BD11F330}" type="slidenum">
              <a:rPr lang="en-US" smtClean="0">
                <a:solidFill>
                  <a:prstClr val="black">
                    <a:tint val="75000"/>
                  </a:prstClr>
                </a:solidFill>
              </a:rPr>
              <a:pPr defTabSz="457200"/>
              <a:t>‹#›</a:t>
            </a:fld>
            <a:endParaRPr lang="en-US" dirty="0">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 1C + 1img">
    <p:spTree>
      <p:nvGrpSpPr>
        <p:cNvPr id="1" name=""/>
        <p:cNvGrpSpPr/>
        <p:nvPr/>
      </p:nvGrpSpPr>
      <p:grpSpPr>
        <a:xfrm>
          <a:off x="0" y="0"/>
          <a:ext cx="0" cy="0"/>
          <a:chOff x="0" y="0"/>
          <a:chExt cx="0" cy="0"/>
        </a:xfrm>
      </p:grpSpPr>
      <p:sp>
        <p:nvSpPr>
          <p:cNvPr id="12" name="Subtitle 2"/>
          <p:cNvSpPr txBox="1">
            <a:spLocks/>
          </p:cNvSpPr>
          <p:nvPr userDrawn="1"/>
        </p:nvSpPr>
        <p:spPr>
          <a:xfrm>
            <a:off x="623888" y="858843"/>
            <a:ext cx="7772400" cy="558795"/>
          </a:xfrm>
          <a:prstGeom prst="rect">
            <a:avLst/>
          </a:prstGeom>
        </p:spPr>
        <p:txBody>
          <a:bodyPr>
            <a:normAutofit/>
          </a:bodyPr>
          <a:lstStyle>
            <a:lvl1pPr marL="0" indent="0" algn="l" defTabSz="914400" rtl="0" eaLnBrk="1" latinLnBrk="0" hangingPunct="1">
              <a:lnSpc>
                <a:spcPct val="90000"/>
              </a:lnSpc>
              <a:spcBef>
                <a:spcPts val="1000"/>
              </a:spcBef>
              <a:buFont typeface="Arial"/>
              <a:buNone/>
              <a:defRPr sz="1800" kern="1200">
                <a:solidFill>
                  <a:srgbClr val="003140"/>
                </a:solidFill>
                <a:latin typeface="+mn-lt"/>
                <a:ea typeface="+mn-ea"/>
                <a:cs typeface="+mn-cs"/>
              </a:defRPr>
            </a:lvl1pPr>
            <a:lvl2pPr marL="457200" indent="0" algn="ctr" defTabSz="914400" rtl="0" eaLnBrk="1" latinLnBrk="0" hangingPunct="1">
              <a:lnSpc>
                <a:spcPct val="90000"/>
              </a:lnSpc>
              <a:spcBef>
                <a:spcPts val="500"/>
              </a:spcBef>
              <a:buFont typeface="Arial"/>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9pPr>
          </a:lstStyle>
          <a:p>
            <a:pPr lvl="0" defTabSz="457200">
              <a:lnSpc>
                <a:spcPct val="100000"/>
              </a:lnSpc>
              <a:spcBef>
                <a:spcPct val="20000"/>
              </a:spcBef>
              <a:buSzPct val="100000"/>
            </a:pPr>
            <a:endParaRPr lang="en-US" dirty="0">
              <a:latin typeface="Titillium Web" pitchFamily="2" charset="0"/>
              <a:cs typeface="Titillium Web" pitchFamily="2" charset="0"/>
            </a:endParaRPr>
          </a:p>
        </p:txBody>
      </p:sp>
      <p:pic>
        <p:nvPicPr>
          <p:cNvPr id="15" name="Picture 7"/>
          <p:cNvPicPr>
            <a:picLocks noChangeAspect="1"/>
          </p:cNvPicPr>
          <p:nvPr userDrawn="1"/>
        </p:nvPicPr>
        <p:blipFill>
          <a:blip r:embed="rId2"/>
          <a:stretch>
            <a:fillRect/>
          </a:stretch>
        </p:blipFill>
        <p:spPr>
          <a:xfrm>
            <a:off x="9831005" y="349062"/>
            <a:ext cx="1622806" cy="497076"/>
          </a:xfrm>
          <a:prstGeom prst="rect">
            <a:avLst/>
          </a:prstGeom>
        </p:spPr>
      </p:pic>
      <p:sp>
        <p:nvSpPr>
          <p:cNvPr id="16" name="Title Placeholder 1"/>
          <p:cNvSpPr>
            <a:spLocks noGrp="1"/>
          </p:cNvSpPr>
          <p:nvPr>
            <p:ph type="title"/>
          </p:nvPr>
        </p:nvSpPr>
        <p:spPr>
          <a:xfrm>
            <a:off x="609600" y="274638"/>
            <a:ext cx="8774243" cy="571500"/>
          </a:xfrm>
          <a:prstGeom prst="rect">
            <a:avLst/>
          </a:prstGeom>
        </p:spPr>
        <p:txBody>
          <a:bodyPr vert="horz" lIns="91440" tIns="45720" rIns="91440" bIns="45720" rtlCol="0" anchor="ctr">
            <a:normAutofit/>
          </a:bodyPr>
          <a:lstStyle/>
          <a:p>
            <a:r>
              <a:rPr lang="pt-PT" dirty="0"/>
              <a:t>CLICK TO EDIT TITLE</a:t>
            </a:r>
            <a:endParaRPr lang="en-US" dirty="0"/>
          </a:p>
        </p:txBody>
      </p:sp>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845" y="1370018"/>
            <a:ext cx="12187678" cy="4962258"/>
          </a:xfrm>
          <a:prstGeom prst="rect">
            <a:avLst/>
          </a:prstGeom>
        </p:spPr>
      </p:pic>
      <p:sp>
        <p:nvSpPr>
          <p:cNvPr id="13" name="Text Placeholder 8"/>
          <p:cNvSpPr>
            <a:spLocks noGrp="1"/>
          </p:cNvSpPr>
          <p:nvPr>
            <p:ph type="body" sz="quarter" idx="13"/>
          </p:nvPr>
        </p:nvSpPr>
        <p:spPr>
          <a:xfrm>
            <a:off x="609600" y="846138"/>
            <a:ext cx="8774243" cy="511175"/>
          </a:xfrm>
          <a:prstGeom prst="rect">
            <a:avLst/>
          </a:prstGeom>
        </p:spPr>
        <p:txBody>
          <a:bodyPr>
            <a:normAutofit/>
          </a:bodyPr>
          <a:lstStyle>
            <a:lvl1pPr marL="0" indent="0">
              <a:buFontTx/>
              <a:buNone/>
              <a:defRPr sz="2000">
                <a:solidFill>
                  <a:srgbClr val="003140"/>
                </a:solidFill>
              </a:defRPr>
            </a:lvl1pPr>
          </a:lstStyle>
          <a:p>
            <a:pPr marL="457200" marR="0" lvl="0" indent="-457200" algn="l" defTabSz="457200" rtl="0" eaLnBrk="1" fontAlgn="auto" latinLnBrk="0" hangingPunct="1">
              <a:lnSpc>
                <a:spcPct val="100000"/>
              </a:lnSpc>
              <a:spcBef>
                <a:spcPct val="20000"/>
              </a:spcBef>
              <a:spcAft>
                <a:spcPts val="0"/>
              </a:spcAft>
              <a:buClrTx/>
              <a:buSzPct val="100000"/>
              <a:buFontTx/>
              <a:buNone/>
              <a:tabLst/>
              <a:defRPr/>
            </a:pPr>
            <a:endParaRPr lang="en-US" dirty="0"/>
          </a:p>
        </p:txBody>
      </p:sp>
      <p:sp>
        <p:nvSpPr>
          <p:cNvPr id="10" name="Date Placeholder 3"/>
          <p:cNvSpPr>
            <a:spLocks noGrp="1"/>
          </p:cNvSpPr>
          <p:nvPr>
            <p:ph type="dt" sz="half" idx="2"/>
          </p:nvPr>
        </p:nvSpPr>
        <p:spPr>
          <a:xfrm>
            <a:off x="1281283" y="6368304"/>
            <a:ext cx="284480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2550AFBA-1DD8-A447-8D0A-235BC53ABF13}" type="datetime4">
              <a:rPr lang="en-US" smtClean="0">
                <a:solidFill>
                  <a:prstClr val="black">
                    <a:tint val="75000"/>
                  </a:prstClr>
                </a:solidFill>
              </a:rPr>
              <a:t>August 28, 2020</a:t>
            </a:fld>
            <a:endParaRPr lang="en-US" dirty="0">
              <a:solidFill>
                <a:prstClr val="black">
                  <a:tint val="75000"/>
                </a:prstClr>
              </a:solidFill>
            </a:endParaRPr>
          </a:p>
        </p:txBody>
      </p:sp>
      <p:sp>
        <p:nvSpPr>
          <p:cNvPr id="14" name="Footer Placeholder 4"/>
          <p:cNvSpPr>
            <a:spLocks noGrp="1"/>
          </p:cNvSpPr>
          <p:nvPr>
            <p:ph type="ftr" sz="quarter" idx="3"/>
          </p:nvPr>
        </p:nvSpPr>
        <p:spPr>
          <a:xfrm>
            <a:off x="7900605" y="6361892"/>
            <a:ext cx="3860800" cy="365125"/>
          </a:xfrm>
          <a:prstGeom prst="rect">
            <a:avLst/>
          </a:prstGeom>
        </p:spPr>
        <p:txBody>
          <a:bodyPr vert="horz" lIns="91440" tIns="45720" rIns="91440" bIns="45720" rtlCol="0" anchor="ctr"/>
          <a:lstStyle>
            <a:lvl1pPr algn="r">
              <a:defRPr sz="1200">
                <a:solidFill>
                  <a:schemeClr val="tx1">
                    <a:tint val="75000"/>
                  </a:schemeClr>
                </a:solidFill>
                <a:latin typeface="Titillium Web" pitchFamily="2" charset="0"/>
                <a:cs typeface="Titillium Web" pitchFamily="2" charset="0"/>
              </a:defRPr>
            </a:lvl1p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17" name="Slide Number Placeholder 5"/>
          <p:cNvSpPr>
            <a:spLocks noGrp="1"/>
          </p:cNvSpPr>
          <p:nvPr>
            <p:ph type="sldNum" sz="quarter" idx="4"/>
          </p:nvPr>
        </p:nvSpPr>
        <p:spPr>
          <a:xfrm>
            <a:off x="603947" y="6368304"/>
            <a:ext cx="66538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FF912A8A-42B0-2B42-AC88-7617BD11F330}" type="slidenum">
              <a:rPr lang="en-US" smtClean="0">
                <a:solidFill>
                  <a:prstClr val="black">
                    <a:tint val="75000"/>
                  </a:prstClr>
                </a:solidFill>
              </a:rPr>
              <a:pPr defTabSz="457200"/>
              <a:t>‹#›</a:t>
            </a:fld>
            <a:endParaRPr lang="en-US" dirty="0">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Imagem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235075"/>
            <a:ext cx="12192000" cy="5087369"/>
          </a:xfrm>
          <a:prstGeom prst="rect">
            <a:avLst/>
          </a:prstGeom>
        </p:spPr>
      </p:pic>
      <p:pic>
        <p:nvPicPr>
          <p:cNvPr id="7" name="Picture 7"/>
          <p:cNvPicPr>
            <a:picLocks noChangeAspect="1"/>
          </p:cNvPicPr>
          <p:nvPr userDrawn="1"/>
        </p:nvPicPr>
        <p:blipFill>
          <a:blip r:embed="rId3"/>
          <a:stretch>
            <a:fillRect/>
          </a:stretch>
        </p:blipFill>
        <p:spPr>
          <a:xfrm>
            <a:off x="9831005" y="349062"/>
            <a:ext cx="1622806" cy="497076"/>
          </a:xfrm>
          <a:prstGeom prst="rect">
            <a:avLst/>
          </a:prstGeom>
        </p:spPr>
      </p:pic>
      <p:sp>
        <p:nvSpPr>
          <p:cNvPr id="8" name="Title Placeholder 1"/>
          <p:cNvSpPr>
            <a:spLocks noGrp="1"/>
          </p:cNvSpPr>
          <p:nvPr>
            <p:ph type="title"/>
          </p:nvPr>
        </p:nvSpPr>
        <p:spPr>
          <a:xfrm>
            <a:off x="609600" y="274638"/>
            <a:ext cx="8774243" cy="571500"/>
          </a:xfrm>
          <a:prstGeom prst="rect">
            <a:avLst/>
          </a:prstGeom>
        </p:spPr>
        <p:txBody>
          <a:bodyPr vert="horz" lIns="91440" tIns="45720" rIns="91440" bIns="45720" rtlCol="0" anchor="ctr">
            <a:normAutofit/>
          </a:bodyPr>
          <a:lstStyle/>
          <a:p>
            <a:r>
              <a:rPr lang="pt-PT" dirty="0"/>
              <a:t>CLICK TO EDIT TITLE</a:t>
            </a:r>
            <a:endParaRPr lang="en-US" dirty="0"/>
          </a:p>
        </p:txBody>
      </p:sp>
      <p:sp>
        <p:nvSpPr>
          <p:cNvPr id="10" name="Text Placeholder 9"/>
          <p:cNvSpPr>
            <a:spLocks noGrp="1"/>
          </p:cNvSpPr>
          <p:nvPr>
            <p:ph type="body" sz="quarter" idx="14" hasCustomPrompt="1"/>
          </p:nvPr>
        </p:nvSpPr>
        <p:spPr>
          <a:xfrm>
            <a:off x="609600" y="846138"/>
            <a:ext cx="8774113" cy="388937"/>
          </a:xfrm>
          <a:prstGeom prst="rect">
            <a:avLst/>
          </a:prstGeom>
        </p:spPr>
        <p:txBody>
          <a:bodyPr/>
          <a:lstStyle>
            <a:lvl1pPr marL="0" indent="0">
              <a:buFont typeface="Arial" charset="0"/>
              <a:buNone/>
              <a:defRPr baseline="0">
                <a:solidFill>
                  <a:schemeClr val="tx1">
                    <a:lumMod val="85000"/>
                    <a:lumOff val="15000"/>
                  </a:schemeClr>
                </a:solidFill>
              </a:defRPr>
            </a:lvl1pPr>
          </a:lstStyle>
          <a:p>
            <a:pPr marL="457200" marR="0" lvl="0" indent="-457200" algn="l" defTabSz="457200" rtl="0" eaLnBrk="1" fontAlgn="auto" latinLnBrk="0" hangingPunct="1">
              <a:lnSpc>
                <a:spcPct val="100000"/>
              </a:lnSpc>
              <a:spcBef>
                <a:spcPct val="20000"/>
              </a:spcBef>
              <a:spcAft>
                <a:spcPts val="0"/>
              </a:spcAft>
              <a:buClrTx/>
              <a:buSzPct val="100000"/>
              <a:tabLst/>
              <a:defRPr/>
            </a:pPr>
            <a:r>
              <a:rPr lang="en-US" dirty="0"/>
              <a:t>Click to add text</a:t>
            </a:r>
          </a:p>
        </p:txBody>
      </p:sp>
      <p:sp>
        <p:nvSpPr>
          <p:cNvPr id="9" name="Date Placeholder 3"/>
          <p:cNvSpPr>
            <a:spLocks noGrp="1"/>
          </p:cNvSpPr>
          <p:nvPr>
            <p:ph type="dt" sz="half" idx="2"/>
          </p:nvPr>
        </p:nvSpPr>
        <p:spPr>
          <a:xfrm>
            <a:off x="1281283" y="6368304"/>
            <a:ext cx="284480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77FD82D9-19B0-C848-BEC3-E5781B69D5A6}" type="datetime4">
              <a:rPr lang="en-US" smtClean="0">
                <a:solidFill>
                  <a:prstClr val="black">
                    <a:tint val="75000"/>
                  </a:prstClr>
                </a:solidFill>
              </a:rPr>
              <a:t>August 28, 2020</a:t>
            </a:fld>
            <a:endParaRPr lang="en-US" dirty="0">
              <a:solidFill>
                <a:prstClr val="black">
                  <a:tint val="75000"/>
                </a:prstClr>
              </a:solidFill>
            </a:endParaRPr>
          </a:p>
        </p:txBody>
      </p:sp>
      <p:sp>
        <p:nvSpPr>
          <p:cNvPr id="11" name="Footer Placeholder 4"/>
          <p:cNvSpPr>
            <a:spLocks noGrp="1"/>
          </p:cNvSpPr>
          <p:nvPr>
            <p:ph type="ftr" sz="quarter" idx="3"/>
          </p:nvPr>
        </p:nvSpPr>
        <p:spPr>
          <a:xfrm>
            <a:off x="7900605" y="6361892"/>
            <a:ext cx="3860800" cy="365125"/>
          </a:xfrm>
          <a:prstGeom prst="rect">
            <a:avLst/>
          </a:prstGeom>
        </p:spPr>
        <p:txBody>
          <a:bodyPr vert="horz" lIns="91440" tIns="45720" rIns="91440" bIns="45720" rtlCol="0" anchor="ctr"/>
          <a:lstStyle>
            <a:lvl1pPr algn="r">
              <a:defRPr sz="1200">
                <a:solidFill>
                  <a:schemeClr val="tx1">
                    <a:tint val="75000"/>
                  </a:schemeClr>
                </a:solidFill>
                <a:latin typeface="Titillium Web" pitchFamily="2" charset="0"/>
                <a:cs typeface="Titillium Web" pitchFamily="2" charset="0"/>
              </a:defRPr>
            </a:lvl1p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12" name="Slide Number Placeholder 5"/>
          <p:cNvSpPr>
            <a:spLocks noGrp="1"/>
          </p:cNvSpPr>
          <p:nvPr>
            <p:ph type="sldNum" sz="quarter" idx="4"/>
          </p:nvPr>
        </p:nvSpPr>
        <p:spPr>
          <a:xfrm>
            <a:off x="603947" y="6368304"/>
            <a:ext cx="66538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FF912A8A-42B0-2B42-AC88-7617BD11F33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5985694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7" name="Picture 7"/>
          <p:cNvPicPr>
            <a:picLocks noChangeAspect="1"/>
          </p:cNvPicPr>
          <p:nvPr userDrawn="1"/>
        </p:nvPicPr>
        <p:blipFill>
          <a:blip r:embed="rId2"/>
          <a:stretch>
            <a:fillRect/>
          </a:stretch>
        </p:blipFill>
        <p:spPr>
          <a:xfrm>
            <a:off x="9831005" y="349062"/>
            <a:ext cx="1622806" cy="497076"/>
          </a:xfrm>
          <a:prstGeom prst="rect">
            <a:avLst/>
          </a:prstGeom>
        </p:spPr>
      </p:pic>
      <p:sp>
        <p:nvSpPr>
          <p:cNvPr id="8" name="Title Placeholder 1"/>
          <p:cNvSpPr>
            <a:spLocks noGrp="1"/>
          </p:cNvSpPr>
          <p:nvPr>
            <p:ph type="title"/>
          </p:nvPr>
        </p:nvSpPr>
        <p:spPr>
          <a:xfrm>
            <a:off x="609600" y="274638"/>
            <a:ext cx="8774243" cy="571500"/>
          </a:xfrm>
          <a:prstGeom prst="rect">
            <a:avLst/>
          </a:prstGeom>
        </p:spPr>
        <p:txBody>
          <a:bodyPr vert="horz" lIns="91440" tIns="45720" rIns="91440" bIns="45720" rtlCol="0" anchor="ctr">
            <a:normAutofit/>
          </a:bodyPr>
          <a:lstStyle/>
          <a:p>
            <a:r>
              <a:rPr lang="pt-PT" dirty="0"/>
              <a:t>CLICK TO EDIT TITLE</a:t>
            </a:r>
            <a:endParaRPr lang="en-US" dirty="0"/>
          </a:p>
        </p:txBody>
      </p:sp>
      <p:pic>
        <p:nvPicPr>
          <p:cNvPr id="9" name="Picture 8" descr="salto_br.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357312"/>
            <a:ext cx="12192001" cy="4965131"/>
          </a:xfrm>
          <a:prstGeom prst="rect">
            <a:avLst/>
          </a:prstGeom>
        </p:spPr>
      </p:pic>
      <p:sp>
        <p:nvSpPr>
          <p:cNvPr id="10" name="Text Placeholder 8"/>
          <p:cNvSpPr>
            <a:spLocks noGrp="1"/>
          </p:cNvSpPr>
          <p:nvPr>
            <p:ph type="body" sz="quarter" idx="13"/>
          </p:nvPr>
        </p:nvSpPr>
        <p:spPr>
          <a:xfrm>
            <a:off x="609600" y="846138"/>
            <a:ext cx="8774243" cy="511175"/>
          </a:xfrm>
          <a:prstGeom prst="rect">
            <a:avLst/>
          </a:prstGeom>
        </p:spPr>
        <p:txBody>
          <a:bodyPr>
            <a:normAutofit/>
          </a:bodyPr>
          <a:lstStyle>
            <a:lvl1pPr marL="0" indent="0">
              <a:buFontTx/>
              <a:buNone/>
              <a:defRPr sz="2000">
                <a:solidFill>
                  <a:srgbClr val="003140"/>
                </a:solidFill>
              </a:defRPr>
            </a:lvl1pPr>
          </a:lstStyle>
          <a:p>
            <a:pPr marL="457200" marR="0" lvl="0" indent="-457200" algn="l" defTabSz="457200" rtl="0" eaLnBrk="1" fontAlgn="auto" latinLnBrk="0" hangingPunct="1">
              <a:lnSpc>
                <a:spcPct val="100000"/>
              </a:lnSpc>
              <a:spcBef>
                <a:spcPct val="20000"/>
              </a:spcBef>
              <a:spcAft>
                <a:spcPts val="0"/>
              </a:spcAft>
              <a:buClrTx/>
              <a:buSzPct val="100000"/>
              <a:buFontTx/>
              <a:buNone/>
              <a:tabLst/>
              <a:defRPr/>
            </a:pPr>
            <a:endParaRPr lang="en-US" dirty="0"/>
          </a:p>
        </p:txBody>
      </p:sp>
      <p:sp>
        <p:nvSpPr>
          <p:cNvPr id="11" name="Date Placeholder 3"/>
          <p:cNvSpPr>
            <a:spLocks noGrp="1"/>
          </p:cNvSpPr>
          <p:nvPr>
            <p:ph type="dt" sz="half" idx="2"/>
          </p:nvPr>
        </p:nvSpPr>
        <p:spPr>
          <a:xfrm>
            <a:off x="1281283" y="6368304"/>
            <a:ext cx="284480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1962782A-E8AE-4F48-A583-4B59774D8BD0}" type="datetime4">
              <a:rPr lang="en-US" smtClean="0">
                <a:solidFill>
                  <a:prstClr val="black">
                    <a:tint val="75000"/>
                  </a:prstClr>
                </a:solidFill>
              </a:rPr>
              <a:t>August 28, 2020</a:t>
            </a:fld>
            <a:endParaRPr lang="en-US" dirty="0">
              <a:solidFill>
                <a:prstClr val="black">
                  <a:tint val="75000"/>
                </a:prstClr>
              </a:solidFill>
            </a:endParaRPr>
          </a:p>
        </p:txBody>
      </p:sp>
      <p:sp>
        <p:nvSpPr>
          <p:cNvPr id="12" name="Footer Placeholder 4"/>
          <p:cNvSpPr>
            <a:spLocks noGrp="1"/>
          </p:cNvSpPr>
          <p:nvPr>
            <p:ph type="ftr" sz="quarter" idx="3"/>
          </p:nvPr>
        </p:nvSpPr>
        <p:spPr>
          <a:xfrm>
            <a:off x="7900605" y="6361892"/>
            <a:ext cx="3860800" cy="365125"/>
          </a:xfrm>
          <a:prstGeom prst="rect">
            <a:avLst/>
          </a:prstGeom>
        </p:spPr>
        <p:txBody>
          <a:bodyPr vert="horz" lIns="91440" tIns="45720" rIns="91440" bIns="45720" rtlCol="0" anchor="ctr"/>
          <a:lstStyle>
            <a:lvl1pPr algn="r">
              <a:defRPr sz="1200">
                <a:solidFill>
                  <a:schemeClr val="tx1">
                    <a:tint val="75000"/>
                  </a:schemeClr>
                </a:solidFill>
                <a:latin typeface="Titillium Web" pitchFamily="2" charset="0"/>
                <a:cs typeface="Titillium Web" pitchFamily="2" charset="0"/>
              </a:defRPr>
            </a:lvl1p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13" name="Slide Number Placeholder 5"/>
          <p:cNvSpPr>
            <a:spLocks noGrp="1"/>
          </p:cNvSpPr>
          <p:nvPr>
            <p:ph type="sldNum" sz="quarter" idx="4"/>
          </p:nvPr>
        </p:nvSpPr>
        <p:spPr>
          <a:xfrm>
            <a:off x="603947" y="6368304"/>
            <a:ext cx="66538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FF912A8A-42B0-2B42-AC88-7617BD11F330}" type="slidenum">
              <a:rPr lang="en-US" smtClean="0">
                <a:solidFill>
                  <a:prstClr val="black">
                    <a:tint val="75000"/>
                  </a:prstClr>
                </a:solidFill>
              </a:rPr>
              <a:pPr defTabSz="457200"/>
              <a:t>‹#›</a:t>
            </a:fld>
            <a:endParaRPr lang="en-US" dirty="0">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7"/>
          <p:cNvPicPr>
            <a:picLocks noChangeAspect="1"/>
          </p:cNvPicPr>
          <p:nvPr userDrawn="1"/>
        </p:nvPicPr>
        <p:blipFill>
          <a:blip r:embed="rId2"/>
          <a:stretch>
            <a:fillRect/>
          </a:stretch>
        </p:blipFill>
        <p:spPr>
          <a:xfrm>
            <a:off x="9831005" y="349062"/>
            <a:ext cx="1622806" cy="497076"/>
          </a:xfrm>
          <a:prstGeom prst="rect">
            <a:avLst/>
          </a:prstGeom>
        </p:spPr>
      </p:pic>
      <p:sp>
        <p:nvSpPr>
          <p:cNvPr id="8" name="Title Placeholder 1"/>
          <p:cNvSpPr>
            <a:spLocks noGrp="1"/>
          </p:cNvSpPr>
          <p:nvPr>
            <p:ph type="title"/>
          </p:nvPr>
        </p:nvSpPr>
        <p:spPr>
          <a:xfrm>
            <a:off x="609600" y="274638"/>
            <a:ext cx="8774243" cy="571500"/>
          </a:xfrm>
          <a:prstGeom prst="rect">
            <a:avLst/>
          </a:prstGeom>
        </p:spPr>
        <p:txBody>
          <a:bodyPr vert="horz" lIns="91440" tIns="45720" rIns="91440" bIns="45720" rtlCol="0" anchor="ctr">
            <a:normAutofit/>
          </a:bodyPr>
          <a:lstStyle/>
          <a:p>
            <a:r>
              <a:rPr lang="pt-PT" dirty="0"/>
              <a:t>CLICK TO EDIT TITLE</a:t>
            </a:r>
            <a:endParaRPr lang="en-US" dirty="0"/>
          </a:p>
        </p:txBody>
      </p:sp>
      <p:pic>
        <p:nvPicPr>
          <p:cNvPr id="9" name="Picture 8" descr="escalar.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5" y="1357313"/>
            <a:ext cx="12197445" cy="4957034"/>
          </a:xfrm>
          <a:prstGeom prst="rect">
            <a:avLst/>
          </a:prstGeom>
        </p:spPr>
      </p:pic>
      <p:sp>
        <p:nvSpPr>
          <p:cNvPr id="10" name="Text Placeholder 8"/>
          <p:cNvSpPr>
            <a:spLocks noGrp="1"/>
          </p:cNvSpPr>
          <p:nvPr>
            <p:ph type="body" sz="quarter" idx="13"/>
          </p:nvPr>
        </p:nvSpPr>
        <p:spPr>
          <a:xfrm>
            <a:off x="609600" y="846138"/>
            <a:ext cx="8774243" cy="511175"/>
          </a:xfrm>
          <a:prstGeom prst="rect">
            <a:avLst/>
          </a:prstGeom>
        </p:spPr>
        <p:txBody>
          <a:bodyPr>
            <a:normAutofit/>
          </a:bodyPr>
          <a:lstStyle>
            <a:lvl1pPr marL="0" indent="0">
              <a:buFontTx/>
              <a:buNone/>
              <a:defRPr sz="2000">
                <a:solidFill>
                  <a:srgbClr val="003140"/>
                </a:solidFill>
              </a:defRPr>
            </a:lvl1pPr>
          </a:lstStyle>
          <a:p>
            <a:pPr marL="457200" marR="0" lvl="0" indent="-457200" algn="l" defTabSz="457200" rtl="0" eaLnBrk="1" fontAlgn="auto" latinLnBrk="0" hangingPunct="1">
              <a:lnSpc>
                <a:spcPct val="100000"/>
              </a:lnSpc>
              <a:spcBef>
                <a:spcPct val="20000"/>
              </a:spcBef>
              <a:spcAft>
                <a:spcPts val="0"/>
              </a:spcAft>
              <a:buClrTx/>
              <a:buSzPct val="100000"/>
              <a:buFontTx/>
              <a:buNone/>
              <a:tabLst/>
              <a:defRPr/>
            </a:pPr>
            <a:endParaRPr lang="en-US" dirty="0"/>
          </a:p>
        </p:txBody>
      </p:sp>
      <p:sp>
        <p:nvSpPr>
          <p:cNvPr id="11" name="Date Placeholder 3"/>
          <p:cNvSpPr>
            <a:spLocks noGrp="1"/>
          </p:cNvSpPr>
          <p:nvPr>
            <p:ph type="dt" sz="half" idx="2"/>
          </p:nvPr>
        </p:nvSpPr>
        <p:spPr>
          <a:xfrm>
            <a:off x="1281283" y="6368304"/>
            <a:ext cx="284480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21A44841-C603-4B41-8411-B3AFAB985BEA}" type="datetime4">
              <a:rPr lang="en-US" smtClean="0">
                <a:solidFill>
                  <a:prstClr val="black">
                    <a:tint val="75000"/>
                  </a:prstClr>
                </a:solidFill>
              </a:rPr>
              <a:t>August 28, 2020</a:t>
            </a:fld>
            <a:endParaRPr lang="en-US" dirty="0">
              <a:solidFill>
                <a:prstClr val="black">
                  <a:tint val="75000"/>
                </a:prstClr>
              </a:solidFill>
            </a:endParaRPr>
          </a:p>
        </p:txBody>
      </p:sp>
      <p:sp>
        <p:nvSpPr>
          <p:cNvPr id="12" name="Footer Placeholder 4"/>
          <p:cNvSpPr>
            <a:spLocks noGrp="1"/>
          </p:cNvSpPr>
          <p:nvPr>
            <p:ph type="ftr" sz="quarter" idx="3"/>
          </p:nvPr>
        </p:nvSpPr>
        <p:spPr>
          <a:xfrm>
            <a:off x="7900605" y="6361892"/>
            <a:ext cx="3860800" cy="365125"/>
          </a:xfrm>
          <a:prstGeom prst="rect">
            <a:avLst/>
          </a:prstGeom>
        </p:spPr>
        <p:txBody>
          <a:bodyPr vert="horz" lIns="91440" tIns="45720" rIns="91440" bIns="45720" rtlCol="0" anchor="ctr"/>
          <a:lstStyle>
            <a:lvl1pPr algn="r">
              <a:defRPr sz="1200">
                <a:solidFill>
                  <a:schemeClr val="tx1">
                    <a:tint val="75000"/>
                  </a:schemeClr>
                </a:solidFill>
                <a:latin typeface="Titillium Web" pitchFamily="2" charset="0"/>
                <a:cs typeface="Titillium Web" pitchFamily="2" charset="0"/>
              </a:defRPr>
            </a:lvl1p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13" name="Slide Number Placeholder 5"/>
          <p:cNvSpPr>
            <a:spLocks noGrp="1"/>
          </p:cNvSpPr>
          <p:nvPr>
            <p:ph type="sldNum" sz="quarter" idx="4"/>
          </p:nvPr>
        </p:nvSpPr>
        <p:spPr>
          <a:xfrm>
            <a:off x="603947" y="6368304"/>
            <a:ext cx="66538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FF912A8A-42B0-2B42-AC88-7617BD11F330}" type="slidenum">
              <a:rPr lang="en-US" smtClean="0">
                <a:solidFill>
                  <a:prstClr val="black">
                    <a:tint val="75000"/>
                  </a:prstClr>
                </a:solidFill>
              </a:rPr>
              <a:pPr defTabSz="457200"/>
              <a:t>‹#›</a:t>
            </a:fld>
            <a:endParaRPr lang="en-US" dirty="0">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Capa2">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72649"/>
            <a:ext cx="12321153" cy="6930649"/>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7" name="Picture 7"/>
          <p:cNvPicPr>
            <a:picLocks noChangeAspect="1"/>
          </p:cNvPicPr>
          <p:nvPr userDrawn="1"/>
        </p:nvPicPr>
        <p:blipFill>
          <a:blip r:embed="rId2"/>
          <a:stretch>
            <a:fillRect/>
          </a:stretch>
        </p:blipFill>
        <p:spPr>
          <a:xfrm>
            <a:off x="9831005" y="349062"/>
            <a:ext cx="1622806" cy="497076"/>
          </a:xfrm>
          <a:prstGeom prst="rect">
            <a:avLst/>
          </a:prstGeom>
        </p:spPr>
      </p:pic>
      <p:sp>
        <p:nvSpPr>
          <p:cNvPr id="8" name="Title Placeholder 1"/>
          <p:cNvSpPr>
            <a:spLocks noGrp="1"/>
          </p:cNvSpPr>
          <p:nvPr>
            <p:ph type="title"/>
          </p:nvPr>
        </p:nvSpPr>
        <p:spPr>
          <a:xfrm>
            <a:off x="609600" y="274638"/>
            <a:ext cx="8774243" cy="571500"/>
          </a:xfrm>
          <a:prstGeom prst="rect">
            <a:avLst/>
          </a:prstGeom>
        </p:spPr>
        <p:txBody>
          <a:bodyPr vert="horz" lIns="91440" tIns="45720" rIns="91440" bIns="45720" rtlCol="0" anchor="ctr">
            <a:normAutofit/>
          </a:bodyPr>
          <a:lstStyle/>
          <a:p>
            <a:r>
              <a:rPr lang="pt-PT" dirty="0"/>
              <a:t>CLICK TO EDIT TITLE</a:t>
            </a:r>
            <a:endParaRPr lang="en-US" dirty="0"/>
          </a:p>
        </p:txBody>
      </p:sp>
      <p:pic>
        <p:nvPicPr>
          <p:cNvPr id="10" name="Picture 9" descr="shutterstock_223985827.pdf"/>
          <p:cNvPicPr>
            <a:picLocks noChangeAspect="1"/>
          </p:cNvPicPr>
          <p:nvPr userDrawn="1"/>
        </p:nvPicPr>
        <p:blipFill rotWithShape="1">
          <a:blip r:embed="rId3" cstate="screen">
            <a:extLst>
              <a:ext uri="{28A0092B-C50C-407E-A947-70E740481C1C}">
                <a14:useLocalDpi xmlns:a14="http://schemas.microsoft.com/office/drawing/2010/main"/>
              </a:ext>
            </a:extLst>
          </a:blip>
          <a:srcRect t="8933" r="863" b="50778"/>
          <a:stretch/>
        </p:blipFill>
        <p:spPr>
          <a:xfrm>
            <a:off x="-5445" y="1357313"/>
            <a:ext cx="12197445" cy="4957033"/>
          </a:xfrm>
          <a:prstGeom prst="rect">
            <a:avLst/>
          </a:prstGeom>
        </p:spPr>
      </p:pic>
      <p:sp>
        <p:nvSpPr>
          <p:cNvPr id="11" name="Text Placeholder 8"/>
          <p:cNvSpPr>
            <a:spLocks noGrp="1"/>
          </p:cNvSpPr>
          <p:nvPr>
            <p:ph type="body" sz="quarter" idx="13"/>
          </p:nvPr>
        </p:nvSpPr>
        <p:spPr>
          <a:xfrm>
            <a:off x="609600" y="846138"/>
            <a:ext cx="8774243" cy="511175"/>
          </a:xfrm>
          <a:prstGeom prst="rect">
            <a:avLst/>
          </a:prstGeom>
        </p:spPr>
        <p:txBody>
          <a:bodyPr>
            <a:normAutofit/>
          </a:bodyPr>
          <a:lstStyle>
            <a:lvl1pPr marL="0" indent="0">
              <a:buFontTx/>
              <a:buNone/>
              <a:defRPr sz="2000">
                <a:solidFill>
                  <a:srgbClr val="003140"/>
                </a:solidFill>
              </a:defRPr>
            </a:lvl1pPr>
          </a:lstStyle>
          <a:p>
            <a:pPr marL="457200" marR="0" lvl="0" indent="-457200" algn="l" defTabSz="457200" rtl="0" eaLnBrk="1" fontAlgn="auto" latinLnBrk="0" hangingPunct="1">
              <a:lnSpc>
                <a:spcPct val="100000"/>
              </a:lnSpc>
              <a:spcBef>
                <a:spcPct val="20000"/>
              </a:spcBef>
              <a:spcAft>
                <a:spcPts val="0"/>
              </a:spcAft>
              <a:buClrTx/>
              <a:buSzPct val="100000"/>
              <a:buFontTx/>
              <a:buNone/>
              <a:tabLst/>
              <a:defRPr/>
            </a:pPr>
            <a:endParaRPr lang="en-US" dirty="0"/>
          </a:p>
        </p:txBody>
      </p:sp>
      <p:sp>
        <p:nvSpPr>
          <p:cNvPr id="9" name="Date Placeholder 3"/>
          <p:cNvSpPr>
            <a:spLocks noGrp="1"/>
          </p:cNvSpPr>
          <p:nvPr>
            <p:ph type="dt" sz="half" idx="2"/>
          </p:nvPr>
        </p:nvSpPr>
        <p:spPr>
          <a:xfrm>
            <a:off x="1281283" y="6368304"/>
            <a:ext cx="284480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F0A36CAF-4AC3-BF43-A0F2-4D4D3579D36F}" type="datetime4">
              <a:rPr lang="en-US" smtClean="0">
                <a:solidFill>
                  <a:prstClr val="black">
                    <a:tint val="75000"/>
                  </a:prstClr>
                </a:solidFill>
              </a:rPr>
              <a:t>August 28, 2020</a:t>
            </a:fld>
            <a:endParaRPr lang="en-US" dirty="0">
              <a:solidFill>
                <a:prstClr val="black">
                  <a:tint val="75000"/>
                </a:prstClr>
              </a:solidFill>
            </a:endParaRPr>
          </a:p>
        </p:txBody>
      </p:sp>
      <p:sp>
        <p:nvSpPr>
          <p:cNvPr id="12" name="Footer Placeholder 4"/>
          <p:cNvSpPr>
            <a:spLocks noGrp="1"/>
          </p:cNvSpPr>
          <p:nvPr>
            <p:ph type="ftr" sz="quarter" idx="3"/>
          </p:nvPr>
        </p:nvSpPr>
        <p:spPr>
          <a:xfrm>
            <a:off x="7900605" y="6361892"/>
            <a:ext cx="3860800" cy="365125"/>
          </a:xfrm>
          <a:prstGeom prst="rect">
            <a:avLst/>
          </a:prstGeom>
        </p:spPr>
        <p:txBody>
          <a:bodyPr vert="horz" lIns="91440" tIns="45720" rIns="91440" bIns="45720" rtlCol="0" anchor="ctr"/>
          <a:lstStyle>
            <a:lvl1pPr algn="r">
              <a:defRPr sz="1200">
                <a:solidFill>
                  <a:schemeClr val="tx1">
                    <a:tint val="75000"/>
                  </a:schemeClr>
                </a:solidFill>
                <a:latin typeface="Titillium Web" pitchFamily="2" charset="0"/>
                <a:cs typeface="Titillium Web" pitchFamily="2" charset="0"/>
              </a:defRPr>
            </a:lvl1p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13" name="Slide Number Placeholder 5"/>
          <p:cNvSpPr>
            <a:spLocks noGrp="1"/>
          </p:cNvSpPr>
          <p:nvPr>
            <p:ph type="sldNum" sz="quarter" idx="4"/>
          </p:nvPr>
        </p:nvSpPr>
        <p:spPr>
          <a:xfrm>
            <a:off x="603947" y="6368304"/>
            <a:ext cx="66538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FF912A8A-42B0-2B42-AC88-7617BD11F330}" type="slidenum">
              <a:rPr lang="en-US" smtClean="0">
                <a:solidFill>
                  <a:prstClr val="black">
                    <a:tint val="75000"/>
                  </a:prstClr>
                </a:solidFill>
              </a:rPr>
              <a:pPr defTabSz="457200"/>
              <a:t>‹#›</a:t>
            </a:fld>
            <a:endParaRPr lang="en-US" dirty="0">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1C + 1img">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352149" cy="6948084"/>
          </a:xfrm>
          <a:prstGeom prst="rect">
            <a:avLst/>
          </a:prstGeom>
        </p:spPr>
      </p:pic>
      <p:sp>
        <p:nvSpPr>
          <p:cNvPr id="18" name="TextBox 17"/>
          <p:cNvSpPr txBox="1"/>
          <p:nvPr userDrawn="1"/>
        </p:nvSpPr>
        <p:spPr>
          <a:xfrm>
            <a:off x="596839" y="4922575"/>
            <a:ext cx="3595610" cy="1323439"/>
          </a:xfrm>
          <a:prstGeom prst="rect">
            <a:avLst/>
          </a:prstGeom>
          <a:noFill/>
        </p:spPr>
        <p:txBody>
          <a:bodyPr wrap="square" rtlCol="0">
            <a:spAutoFit/>
          </a:bodyPr>
          <a:lstStyle/>
          <a:p>
            <a:r>
              <a:rPr lang="en-US" sz="1600" dirty="0">
                <a:solidFill>
                  <a:schemeClr val="bg1"/>
                </a:solidFill>
                <a:latin typeface="Titillium Web Light" charset="0"/>
                <a:ea typeface="Titillium Web Light" charset="0"/>
                <a:cs typeface="Titillium Web Light" charset="0"/>
              </a:rPr>
              <a:t>Syone</a:t>
            </a:r>
          </a:p>
          <a:p>
            <a:r>
              <a:rPr lang="en-US" sz="1600" dirty="0">
                <a:solidFill>
                  <a:schemeClr val="bg1"/>
                </a:solidFill>
                <a:latin typeface="Titillium Web Light" charset="0"/>
                <a:ea typeface="Titillium Web Light" charset="0"/>
                <a:cs typeface="Titillium Web Light" charset="0"/>
              </a:rPr>
              <a:t>R. Alfredo da Silva, 8A</a:t>
            </a:r>
          </a:p>
          <a:p>
            <a:r>
              <a:rPr lang="en-US" sz="1600" dirty="0" err="1">
                <a:solidFill>
                  <a:schemeClr val="bg1"/>
                </a:solidFill>
                <a:latin typeface="Titillium Web Light" charset="0"/>
                <a:ea typeface="Titillium Web Light" charset="0"/>
                <a:cs typeface="Titillium Web Light" charset="0"/>
              </a:rPr>
              <a:t>Edifício</a:t>
            </a:r>
            <a:r>
              <a:rPr lang="en-US" sz="1600" dirty="0">
                <a:solidFill>
                  <a:schemeClr val="bg1"/>
                </a:solidFill>
                <a:latin typeface="Titillium Web Light" charset="0"/>
                <a:ea typeface="Titillium Web Light" charset="0"/>
                <a:cs typeface="Titillium Web Light" charset="0"/>
              </a:rPr>
              <a:t> Stern </a:t>
            </a:r>
            <a:r>
              <a:rPr lang="mr-IN" sz="1600" dirty="0">
                <a:solidFill>
                  <a:schemeClr val="bg1"/>
                </a:solidFill>
                <a:latin typeface="Titillium Web Light" charset="0"/>
                <a:ea typeface="Titillium Web Light" charset="0"/>
                <a:cs typeface="Titillium Web Light" charset="0"/>
              </a:rPr>
              <a:t>–</a:t>
            </a:r>
            <a:r>
              <a:rPr lang="en-US" sz="1600" dirty="0">
                <a:solidFill>
                  <a:schemeClr val="bg1"/>
                </a:solidFill>
                <a:latin typeface="Titillium Web Light" charset="0"/>
                <a:ea typeface="Titillium Web Light" charset="0"/>
                <a:cs typeface="Titillium Web Light" charset="0"/>
              </a:rPr>
              <a:t> </a:t>
            </a:r>
            <a:r>
              <a:rPr lang="en-US" sz="1600" dirty="0" err="1">
                <a:solidFill>
                  <a:schemeClr val="bg1"/>
                </a:solidFill>
                <a:latin typeface="Titillium Web Light" charset="0"/>
                <a:ea typeface="Titillium Web Light" charset="0"/>
                <a:cs typeface="Titillium Web Light" charset="0"/>
              </a:rPr>
              <a:t>Piso</a:t>
            </a:r>
            <a:r>
              <a:rPr lang="en-US" sz="1600" dirty="0">
                <a:solidFill>
                  <a:schemeClr val="bg1"/>
                </a:solidFill>
                <a:latin typeface="Titillium Web Light" charset="0"/>
                <a:ea typeface="Titillium Web Light" charset="0"/>
                <a:cs typeface="Titillium Web Light" charset="0"/>
              </a:rPr>
              <a:t> 3 D</a:t>
            </a:r>
          </a:p>
          <a:p>
            <a:r>
              <a:rPr lang="en-US" sz="1600" dirty="0">
                <a:solidFill>
                  <a:schemeClr val="bg1"/>
                </a:solidFill>
                <a:latin typeface="Titillium Web Light" charset="0"/>
                <a:ea typeface="Titillium Web Light" charset="0"/>
                <a:cs typeface="Titillium Web Light" charset="0"/>
              </a:rPr>
              <a:t>2610-016 </a:t>
            </a:r>
            <a:r>
              <a:rPr lang="en-US" sz="1600" dirty="0" err="1">
                <a:solidFill>
                  <a:schemeClr val="bg1"/>
                </a:solidFill>
                <a:latin typeface="Titillium Web Light" charset="0"/>
                <a:ea typeface="Titillium Web Light" charset="0"/>
                <a:cs typeface="Titillium Web Light" charset="0"/>
              </a:rPr>
              <a:t>Alfragide</a:t>
            </a:r>
            <a:endParaRPr lang="en-US" sz="1600" dirty="0">
              <a:solidFill>
                <a:schemeClr val="bg1"/>
              </a:solidFill>
              <a:latin typeface="Titillium Web Light" charset="0"/>
              <a:ea typeface="Titillium Web Light" charset="0"/>
              <a:cs typeface="Titillium Web Light" charset="0"/>
            </a:endParaRPr>
          </a:p>
          <a:p>
            <a:r>
              <a:rPr lang="en-US" sz="1600" dirty="0">
                <a:solidFill>
                  <a:schemeClr val="bg1"/>
                </a:solidFill>
                <a:latin typeface="Titillium Web Light" charset="0"/>
                <a:ea typeface="Titillium Web Light" charset="0"/>
                <a:cs typeface="Titillium Web Light" charset="0"/>
              </a:rPr>
              <a:t>Portugal</a:t>
            </a:r>
          </a:p>
        </p:txBody>
      </p:sp>
      <p:sp>
        <p:nvSpPr>
          <p:cNvPr id="19" name="TextBox 18"/>
          <p:cNvSpPr txBox="1"/>
          <p:nvPr userDrawn="1"/>
        </p:nvSpPr>
        <p:spPr>
          <a:xfrm>
            <a:off x="596839" y="6284660"/>
            <a:ext cx="3595610" cy="369332"/>
          </a:xfrm>
          <a:prstGeom prst="rect">
            <a:avLst/>
          </a:prstGeom>
          <a:noFill/>
        </p:spPr>
        <p:txBody>
          <a:bodyPr wrap="square" rtlCol="0">
            <a:spAutoFit/>
          </a:bodyPr>
          <a:lstStyle/>
          <a:p>
            <a:r>
              <a:rPr lang="en-US" dirty="0" err="1">
                <a:solidFill>
                  <a:schemeClr val="bg1"/>
                </a:solidFill>
                <a:latin typeface="Titillium Web" charset="0"/>
                <a:ea typeface="Titillium Web" charset="0"/>
                <a:cs typeface="Titillium Web" charset="0"/>
              </a:rPr>
              <a:t>syone.com</a:t>
            </a:r>
            <a:endParaRPr lang="en-US" dirty="0">
              <a:solidFill>
                <a:schemeClr val="bg1"/>
              </a:solidFill>
              <a:latin typeface="Titillium Web" charset="0"/>
              <a:ea typeface="Titillium Web" charset="0"/>
              <a:cs typeface="Titillium Web"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Date Placeholder 3"/>
          <p:cNvSpPr>
            <a:spLocks noGrp="1"/>
          </p:cNvSpPr>
          <p:nvPr>
            <p:ph type="dt" sz="half" idx="2"/>
          </p:nvPr>
        </p:nvSpPr>
        <p:spPr>
          <a:xfrm>
            <a:off x="1281283" y="6368304"/>
            <a:ext cx="284480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C24FF092-B47E-B245-B493-6B19A3938909}" type="datetime4">
              <a:rPr lang="en-US" smtClean="0">
                <a:solidFill>
                  <a:prstClr val="black">
                    <a:tint val="75000"/>
                  </a:prstClr>
                </a:solidFill>
              </a:rPr>
              <a:t>August 28, 2020</a:t>
            </a:fld>
            <a:endParaRPr lang="en-US" dirty="0">
              <a:solidFill>
                <a:prstClr val="black">
                  <a:tint val="75000"/>
                </a:prstClr>
              </a:solidFill>
            </a:endParaRPr>
          </a:p>
        </p:txBody>
      </p:sp>
      <p:sp>
        <p:nvSpPr>
          <p:cNvPr id="8" name="Footer Placeholder 4"/>
          <p:cNvSpPr>
            <a:spLocks noGrp="1"/>
          </p:cNvSpPr>
          <p:nvPr>
            <p:ph type="ftr" sz="quarter" idx="3"/>
          </p:nvPr>
        </p:nvSpPr>
        <p:spPr>
          <a:xfrm>
            <a:off x="7900605" y="6361892"/>
            <a:ext cx="3860800" cy="365125"/>
          </a:xfrm>
          <a:prstGeom prst="rect">
            <a:avLst/>
          </a:prstGeom>
        </p:spPr>
        <p:txBody>
          <a:bodyPr vert="horz" lIns="91440" tIns="45720" rIns="91440" bIns="45720" rtlCol="0" anchor="ctr"/>
          <a:lstStyle>
            <a:lvl1pPr algn="r">
              <a:defRPr sz="1200">
                <a:solidFill>
                  <a:schemeClr val="tx1">
                    <a:tint val="75000"/>
                  </a:schemeClr>
                </a:solidFill>
                <a:latin typeface="Titillium Web" pitchFamily="2" charset="0"/>
                <a:cs typeface="Titillium Web" pitchFamily="2" charset="0"/>
              </a:defRPr>
            </a:lvl1p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9" name="Slide Number Placeholder 5"/>
          <p:cNvSpPr>
            <a:spLocks noGrp="1"/>
          </p:cNvSpPr>
          <p:nvPr>
            <p:ph type="sldNum" sz="quarter" idx="4"/>
          </p:nvPr>
        </p:nvSpPr>
        <p:spPr>
          <a:xfrm>
            <a:off x="603947" y="6368304"/>
            <a:ext cx="66538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FF912A8A-42B0-2B42-AC88-7617BD11F33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1459487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1C + 1img">
    <p:spTree>
      <p:nvGrpSpPr>
        <p:cNvPr id="1" name=""/>
        <p:cNvGrpSpPr/>
        <p:nvPr/>
      </p:nvGrpSpPr>
      <p:grpSpPr>
        <a:xfrm>
          <a:off x="0" y="0"/>
          <a:ext cx="0" cy="0"/>
          <a:chOff x="0" y="0"/>
          <a:chExt cx="0" cy="0"/>
        </a:xfrm>
      </p:grpSpPr>
      <p:pic>
        <p:nvPicPr>
          <p:cNvPr id="12" name="Picture 7"/>
          <p:cNvPicPr>
            <a:picLocks noChangeAspect="1"/>
          </p:cNvPicPr>
          <p:nvPr userDrawn="1"/>
        </p:nvPicPr>
        <p:blipFill>
          <a:blip r:embed="rId2"/>
          <a:stretch>
            <a:fillRect/>
          </a:stretch>
        </p:blipFill>
        <p:spPr>
          <a:xfrm>
            <a:off x="9831005" y="349062"/>
            <a:ext cx="1622806" cy="497076"/>
          </a:xfrm>
          <a:prstGeom prst="rect">
            <a:avLst/>
          </a:prstGeom>
        </p:spPr>
      </p:pic>
      <p:sp>
        <p:nvSpPr>
          <p:cNvPr id="18" name="Date Placeholder 3"/>
          <p:cNvSpPr>
            <a:spLocks noGrp="1"/>
          </p:cNvSpPr>
          <p:nvPr>
            <p:ph type="dt" sz="half" idx="2"/>
          </p:nvPr>
        </p:nvSpPr>
        <p:spPr>
          <a:xfrm>
            <a:off x="1281283" y="6368304"/>
            <a:ext cx="284480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4CEBECCB-24A0-AC4E-A392-8E3625B03C6E}" type="datetime4">
              <a:rPr lang="en-US" smtClean="0">
                <a:solidFill>
                  <a:prstClr val="black">
                    <a:tint val="75000"/>
                  </a:prstClr>
                </a:solidFill>
              </a:rPr>
              <a:t>August 28, 2020</a:t>
            </a:fld>
            <a:endParaRPr lang="en-US" dirty="0">
              <a:solidFill>
                <a:prstClr val="black">
                  <a:tint val="75000"/>
                </a:prstClr>
              </a:solidFill>
            </a:endParaRPr>
          </a:p>
        </p:txBody>
      </p:sp>
      <p:sp>
        <p:nvSpPr>
          <p:cNvPr id="20" name="Slide Number Placeholder 5"/>
          <p:cNvSpPr>
            <a:spLocks noGrp="1"/>
          </p:cNvSpPr>
          <p:nvPr>
            <p:ph type="sldNum" sz="quarter" idx="4"/>
          </p:nvPr>
        </p:nvSpPr>
        <p:spPr>
          <a:xfrm>
            <a:off x="603947" y="6368304"/>
            <a:ext cx="66538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FF912A8A-42B0-2B42-AC88-7617BD11F330}" type="slidenum">
              <a:rPr lang="en-US" smtClean="0">
                <a:solidFill>
                  <a:prstClr val="black">
                    <a:tint val="75000"/>
                  </a:prstClr>
                </a:solidFill>
              </a:rPr>
              <a:pPr defTabSz="457200"/>
              <a:t>‹#›</a:t>
            </a:fld>
            <a:endParaRPr lang="en-US" dirty="0">
              <a:solidFill>
                <a:prstClr val="black">
                  <a:tint val="75000"/>
                </a:prstClr>
              </a:solidFill>
            </a:endParaRPr>
          </a:p>
        </p:txBody>
      </p:sp>
      <p:sp>
        <p:nvSpPr>
          <p:cNvPr id="5" name="Text Placeholder 4"/>
          <p:cNvSpPr>
            <a:spLocks noGrp="1"/>
          </p:cNvSpPr>
          <p:nvPr>
            <p:ph type="body" sz="quarter" idx="10" hasCustomPrompt="1"/>
          </p:nvPr>
        </p:nvSpPr>
        <p:spPr>
          <a:xfrm>
            <a:off x="669810" y="2420471"/>
            <a:ext cx="4332496" cy="3579336"/>
          </a:xfrm>
          <a:prstGeom prst="rect">
            <a:avLst/>
          </a:prstGeom>
        </p:spPr>
        <p:txBody>
          <a:bodyPr/>
          <a:lstStyle>
            <a:lvl1pPr>
              <a:defRPr sz="1800" baseline="0">
                <a:solidFill>
                  <a:schemeClr val="tx1">
                    <a:lumMod val="50000"/>
                    <a:lumOff val="50000"/>
                  </a:schemeClr>
                </a:solidFill>
                <a:latin typeface="Titillium Web" charset="0"/>
                <a:ea typeface="Titillium Web" charset="0"/>
                <a:cs typeface="Titillium Web" charset="0"/>
              </a:defRPr>
            </a:lvl1pPr>
          </a:lstStyle>
          <a:p>
            <a:pPr marL="457200" marR="0" lvl="0" indent="-457200" algn="l" defTabSz="457200" rtl="0" eaLnBrk="1" fontAlgn="auto" latinLnBrk="0" hangingPunct="1">
              <a:lnSpc>
                <a:spcPct val="100000"/>
              </a:lnSpc>
              <a:spcBef>
                <a:spcPct val="20000"/>
              </a:spcBef>
              <a:spcAft>
                <a:spcPts val="0"/>
              </a:spcAft>
              <a:buClrTx/>
              <a:buSzPct val="100000"/>
              <a:buFontTx/>
              <a:buNone/>
              <a:tabLst/>
              <a:defRPr/>
            </a:pPr>
            <a:r>
              <a:rPr lang="en-US" dirty="0"/>
              <a:t>Some highlighted information</a:t>
            </a:r>
          </a:p>
        </p:txBody>
      </p:sp>
      <p:sp>
        <p:nvSpPr>
          <p:cNvPr id="17" name="Title Placeholder 1"/>
          <p:cNvSpPr>
            <a:spLocks noGrp="1"/>
          </p:cNvSpPr>
          <p:nvPr>
            <p:ph type="title"/>
          </p:nvPr>
        </p:nvSpPr>
        <p:spPr>
          <a:xfrm>
            <a:off x="609600" y="274638"/>
            <a:ext cx="8774243" cy="571500"/>
          </a:xfrm>
          <a:prstGeom prst="rect">
            <a:avLst/>
          </a:prstGeom>
        </p:spPr>
        <p:txBody>
          <a:bodyPr vert="horz" lIns="91440" tIns="45720" rIns="91440" bIns="45720" rtlCol="0" anchor="ctr">
            <a:noAutofit/>
          </a:bodyPr>
          <a:lstStyle>
            <a:lvl1pPr>
              <a:defRPr sz="3600">
                <a:solidFill>
                  <a:srgbClr val="0DA3A0"/>
                </a:solidFill>
                <a:latin typeface="Titillium Web" charset="0"/>
                <a:ea typeface="Titillium Web" charset="0"/>
                <a:cs typeface="Titillium Web" charset="0"/>
              </a:defRPr>
            </a:lvl1pPr>
          </a:lstStyle>
          <a:p>
            <a:r>
              <a:rPr lang="pt-PT" dirty="0"/>
              <a:t>CLICK TO EDIT TITLE</a:t>
            </a:r>
            <a:endParaRPr lang="en-US" dirty="0"/>
          </a:p>
        </p:txBody>
      </p:sp>
      <p:sp>
        <p:nvSpPr>
          <p:cNvPr id="21" name="Text Placeholder 8"/>
          <p:cNvSpPr>
            <a:spLocks noGrp="1"/>
          </p:cNvSpPr>
          <p:nvPr>
            <p:ph type="body" sz="quarter" idx="13"/>
          </p:nvPr>
        </p:nvSpPr>
        <p:spPr>
          <a:xfrm>
            <a:off x="609600" y="846138"/>
            <a:ext cx="8774243" cy="511175"/>
          </a:xfrm>
          <a:prstGeom prst="rect">
            <a:avLst/>
          </a:prstGeom>
        </p:spPr>
        <p:txBody>
          <a:bodyPr>
            <a:normAutofit/>
          </a:bodyPr>
          <a:lstStyle>
            <a:lvl1pPr marL="0" indent="0">
              <a:buFontTx/>
              <a:buNone/>
              <a:defRPr sz="2000">
                <a:solidFill>
                  <a:srgbClr val="003140"/>
                </a:solidFill>
                <a:latin typeface="Titillium Web" charset="0"/>
                <a:ea typeface="Titillium Web" charset="0"/>
                <a:cs typeface="Titillium Web" charset="0"/>
              </a:defRPr>
            </a:lvl1pPr>
          </a:lstStyle>
          <a:p>
            <a:pPr marL="457200" marR="0" lvl="0" indent="-457200" algn="l" defTabSz="457200" rtl="0" eaLnBrk="1" fontAlgn="auto" latinLnBrk="0" hangingPunct="1">
              <a:lnSpc>
                <a:spcPct val="100000"/>
              </a:lnSpc>
              <a:spcBef>
                <a:spcPct val="20000"/>
              </a:spcBef>
              <a:spcAft>
                <a:spcPts val="0"/>
              </a:spcAft>
              <a:buClrTx/>
              <a:buSzPct val="100000"/>
              <a:buFontTx/>
              <a:buNone/>
              <a:tabLst/>
              <a:defRPr/>
            </a:pPr>
            <a:endParaRPr lang="en-US" dirty="0"/>
          </a:p>
        </p:txBody>
      </p:sp>
      <p:pic>
        <p:nvPicPr>
          <p:cNvPr id="10" name="Picture 9" descr="logocapa-05.png"/>
          <p:cNvPicPr>
            <a:picLocks noChangeAspect="1"/>
          </p:cNvPicPr>
          <p:nvPr userDrawn="1"/>
        </p:nvPicPr>
        <p:blipFill rotWithShape="1">
          <a:blip r:embed="rId3" cstate="screen">
            <a:extLst>
              <a:ext uri="{28A0092B-C50C-407E-A947-70E740481C1C}">
                <a14:useLocalDpi xmlns:a14="http://schemas.microsoft.com/office/drawing/2010/main"/>
              </a:ext>
            </a:extLst>
          </a:blip>
          <a:srcRect t="-1" r="-6769" b="-3966"/>
          <a:stretch/>
        </p:blipFill>
        <p:spPr>
          <a:xfrm>
            <a:off x="5438378" y="1357313"/>
            <a:ext cx="7210823" cy="577868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WorldwideOngoin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532014C3-201D-4D01-98F1-90B4EB80B355}"/>
              </a:ext>
            </a:extLst>
          </p:cNvPr>
          <p:cNvSpPr txBox="1">
            <a:spLocks/>
          </p:cNvSpPr>
          <p:nvPr userDrawn="1"/>
        </p:nvSpPr>
        <p:spPr>
          <a:xfrm>
            <a:off x="609600" y="274638"/>
            <a:ext cx="10972800" cy="11430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600" cap="all" dirty="0" err="1">
                <a:solidFill>
                  <a:srgbClr val="00B1B0"/>
                </a:solidFill>
                <a:latin typeface="Titillium Web" pitchFamily="2" charset="0"/>
                <a:cs typeface="Titillium Web" pitchFamily="2" charset="0"/>
              </a:rPr>
              <a:t>Who</a:t>
            </a:r>
            <a:r>
              <a:rPr lang="pt-PT" sz="3600" cap="all" dirty="0">
                <a:solidFill>
                  <a:srgbClr val="00B1B0"/>
                </a:solidFill>
                <a:latin typeface="Titillium Web" pitchFamily="2" charset="0"/>
                <a:cs typeface="Titillium Web" pitchFamily="2" charset="0"/>
              </a:rPr>
              <a:t> </a:t>
            </a:r>
            <a:r>
              <a:rPr lang="pt-PT" sz="3600" cap="all" dirty="0" err="1">
                <a:solidFill>
                  <a:srgbClr val="00B1B0"/>
                </a:solidFill>
                <a:latin typeface="Titillium Web" pitchFamily="2" charset="0"/>
                <a:cs typeface="Titillium Web" pitchFamily="2" charset="0"/>
              </a:rPr>
              <a:t>we</a:t>
            </a:r>
            <a:r>
              <a:rPr lang="pt-PT" sz="3600" cap="all" dirty="0">
                <a:solidFill>
                  <a:srgbClr val="00B1B0"/>
                </a:solidFill>
                <a:latin typeface="Titillium Web" pitchFamily="2" charset="0"/>
                <a:cs typeface="Titillium Web" pitchFamily="2" charset="0"/>
              </a:rPr>
              <a:t> are</a:t>
            </a:r>
            <a:endParaRPr lang="en-GB" sz="3600" dirty="0"/>
          </a:p>
        </p:txBody>
      </p:sp>
      <p:sp>
        <p:nvSpPr>
          <p:cNvPr id="7" name="Subtitle 2">
            <a:extLst>
              <a:ext uri="{FF2B5EF4-FFF2-40B4-BE49-F238E27FC236}">
                <a16:creationId xmlns:a16="http://schemas.microsoft.com/office/drawing/2014/main" id="{EF207857-F229-44F8-A146-2785233E9264}"/>
              </a:ext>
            </a:extLst>
          </p:cNvPr>
          <p:cNvSpPr txBox="1">
            <a:spLocks/>
          </p:cNvSpPr>
          <p:nvPr userDrawn="1"/>
        </p:nvSpPr>
        <p:spPr>
          <a:xfrm>
            <a:off x="623888" y="858843"/>
            <a:ext cx="7772400" cy="558795"/>
          </a:xfrm>
          <a:prstGeom prst="rect">
            <a:avLst/>
          </a:prstGeom>
        </p:spPr>
        <p:txBody>
          <a:bodyPr>
            <a:normAutofit/>
          </a:bodyPr>
          <a:lstStyle>
            <a:lvl1pPr marL="0" indent="0" algn="l" defTabSz="914400" rtl="0" eaLnBrk="1" latinLnBrk="0" hangingPunct="1">
              <a:lnSpc>
                <a:spcPct val="90000"/>
              </a:lnSpc>
              <a:spcBef>
                <a:spcPts val="1000"/>
              </a:spcBef>
              <a:buFont typeface="Arial"/>
              <a:buNone/>
              <a:defRPr sz="1800" kern="1200">
                <a:solidFill>
                  <a:srgbClr val="003140"/>
                </a:solidFill>
                <a:latin typeface="+mn-lt"/>
                <a:ea typeface="+mn-ea"/>
                <a:cs typeface="+mn-cs"/>
              </a:defRPr>
            </a:lvl1pPr>
            <a:lvl2pPr marL="457200" indent="0" algn="ctr" defTabSz="914400" rtl="0" eaLnBrk="1" latinLnBrk="0" hangingPunct="1">
              <a:lnSpc>
                <a:spcPct val="90000"/>
              </a:lnSpc>
              <a:spcBef>
                <a:spcPts val="500"/>
              </a:spcBef>
              <a:buFont typeface="Arial"/>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9pPr>
          </a:lstStyle>
          <a:p>
            <a:pPr lvl="0" defTabSz="457200">
              <a:lnSpc>
                <a:spcPct val="100000"/>
              </a:lnSpc>
              <a:spcBef>
                <a:spcPct val="20000"/>
              </a:spcBef>
              <a:buSzPct val="100000"/>
            </a:pPr>
            <a:r>
              <a:rPr lang="en-US" dirty="0">
                <a:latin typeface="Titillium Web" pitchFamily="2" charset="0"/>
                <a:cs typeface="Titillium Web" pitchFamily="2" charset="0"/>
              </a:rPr>
              <a:t>Ongoing projects</a:t>
            </a:r>
          </a:p>
        </p:txBody>
      </p:sp>
      <p:pic>
        <p:nvPicPr>
          <p:cNvPr id="9" name="Picture 7">
            <a:extLst>
              <a:ext uri="{FF2B5EF4-FFF2-40B4-BE49-F238E27FC236}">
                <a16:creationId xmlns:a16="http://schemas.microsoft.com/office/drawing/2014/main" id="{1B371386-803A-4B94-B112-10C5D7BEC513}"/>
              </a:ext>
            </a:extLst>
          </p:cNvPr>
          <p:cNvPicPr>
            <a:picLocks noChangeAspect="1"/>
          </p:cNvPicPr>
          <p:nvPr userDrawn="1"/>
        </p:nvPicPr>
        <p:blipFill>
          <a:blip r:embed="rId2"/>
          <a:stretch>
            <a:fillRect/>
          </a:stretch>
        </p:blipFill>
        <p:spPr>
          <a:xfrm>
            <a:off x="9831005" y="349062"/>
            <a:ext cx="1622806" cy="497076"/>
          </a:xfrm>
          <a:prstGeom prst="rect">
            <a:avLst/>
          </a:prstGeom>
        </p:spPr>
      </p:pic>
      <p:sp>
        <p:nvSpPr>
          <p:cNvPr id="10" name="Date Placeholder 3">
            <a:extLst>
              <a:ext uri="{FF2B5EF4-FFF2-40B4-BE49-F238E27FC236}">
                <a16:creationId xmlns:a16="http://schemas.microsoft.com/office/drawing/2014/main" id="{5CD18AFE-6B39-4877-AEE8-52D2F2F6F403}"/>
              </a:ext>
            </a:extLst>
          </p:cNvPr>
          <p:cNvSpPr>
            <a:spLocks noGrp="1"/>
          </p:cNvSpPr>
          <p:nvPr>
            <p:ph type="dt" sz="half" idx="10"/>
          </p:nvPr>
        </p:nvSpPr>
        <p:spPr>
          <a:xfrm>
            <a:off x="636500" y="6356354"/>
            <a:ext cx="2133600" cy="365125"/>
          </a:xfrm>
        </p:spPr>
        <p:txBody>
          <a:bodyPr/>
          <a:lstStyle/>
          <a:p>
            <a:fld id="{51CA7858-0180-D647-AA46-6AD3EBB7718D}" type="datetime4">
              <a:rPr lang="en-US" smtClean="0"/>
              <a:pPr/>
              <a:t>August 28, 2020</a:t>
            </a:fld>
            <a:endParaRPr lang="en-US"/>
          </a:p>
        </p:txBody>
      </p:sp>
      <p:sp>
        <p:nvSpPr>
          <p:cNvPr id="11" name="Footer Placeholder 4">
            <a:extLst>
              <a:ext uri="{FF2B5EF4-FFF2-40B4-BE49-F238E27FC236}">
                <a16:creationId xmlns:a16="http://schemas.microsoft.com/office/drawing/2014/main" id="{B48E16B4-9AB7-414C-9FB9-B4DDF7AF562A}"/>
              </a:ext>
            </a:extLst>
          </p:cNvPr>
          <p:cNvSpPr>
            <a:spLocks noGrp="1"/>
          </p:cNvSpPr>
          <p:nvPr>
            <p:ph type="ftr" sz="quarter" idx="11"/>
          </p:nvPr>
        </p:nvSpPr>
        <p:spPr>
          <a:xfrm>
            <a:off x="8693344" y="6348420"/>
            <a:ext cx="2895600" cy="365125"/>
          </a:xfrm>
        </p:spPr>
        <p:txBody>
          <a:bodyPr/>
          <a:lstStyle/>
          <a:p>
            <a:r>
              <a:rPr lang="en-US"/>
              <a:t>Syone Proprietary &amp; Confidential </a:t>
            </a:r>
          </a:p>
        </p:txBody>
      </p:sp>
      <p:sp>
        <p:nvSpPr>
          <p:cNvPr id="12" name="Slide Number Placeholder 5">
            <a:extLst>
              <a:ext uri="{FF2B5EF4-FFF2-40B4-BE49-F238E27FC236}">
                <a16:creationId xmlns:a16="http://schemas.microsoft.com/office/drawing/2014/main" id="{27AF96E0-F59A-4076-A39D-25232446E9AC}"/>
              </a:ext>
            </a:extLst>
          </p:cNvPr>
          <p:cNvSpPr>
            <a:spLocks noGrp="1"/>
          </p:cNvSpPr>
          <p:nvPr>
            <p:ph type="sldNum" sz="quarter" idx="12"/>
          </p:nvPr>
        </p:nvSpPr>
        <p:spPr>
          <a:xfrm>
            <a:off x="128498" y="6356354"/>
            <a:ext cx="499035" cy="365125"/>
          </a:xfrm>
        </p:spPr>
        <p:txBody>
          <a:bodyPr/>
          <a:lstStyle/>
          <a:p>
            <a:fld id="{FF912A8A-42B0-2B42-AC88-7617BD11F330}" type="slidenum">
              <a:rPr lang="en-US" smtClean="0"/>
              <a:pPr/>
              <a:t>‹#›</a:t>
            </a:fld>
            <a:endParaRPr lang="en-US"/>
          </a:p>
        </p:txBody>
      </p:sp>
    </p:spTree>
    <p:extLst>
      <p:ext uri="{BB962C8B-B14F-4D97-AF65-F5344CB8AC3E}">
        <p14:creationId xmlns:p14="http://schemas.microsoft.com/office/powerpoint/2010/main" val="4060103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5F9AC36-0A90-4D48-ACD6-76C4DB9E6703}"/>
              </a:ext>
            </a:extLst>
          </p:cNvPr>
          <p:cNvSpPr>
            <a:spLocks noGrp="1"/>
          </p:cNvSpPr>
          <p:nvPr>
            <p:ph type="dt" sz="half" idx="10"/>
          </p:nvPr>
        </p:nvSpPr>
        <p:spPr>
          <a:xfrm>
            <a:off x="636500" y="6356354"/>
            <a:ext cx="2133600" cy="365125"/>
          </a:xfrm>
        </p:spPr>
        <p:txBody>
          <a:bodyPr/>
          <a:lstStyle/>
          <a:p>
            <a:fld id="{51CA7858-0180-D647-AA46-6AD3EBB7718D}" type="datetime4">
              <a:rPr lang="en-US" smtClean="0"/>
              <a:pPr/>
              <a:t>August 28, 2020</a:t>
            </a:fld>
            <a:endParaRPr lang="en-US"/>
          </a:p>
        </p:txBody>
      </p:sp>
      <p:sp>
        <p:nvSpPr>
          <p:cNvPr id="8" name="Slide Number Placeholder 5">
            <a:extLst>
              <a:ext uri="{FF2B5EF4-FFF2-40B4-BE49-F238E27FC236}">
                <a16:creationId xmlns:a16="http://schemas.microsoft.com/office/drawing/2014/main" id="{870D32BA-D768-48D6-BCA7-D4F290E0E72A}"/>
              </a:ext>
            </a:extLst>
          </p:cNvPr>
          <p:cNvSpPr>
            <a:spLocks noGrp="1"/>
          </p:cNvSpPr>
          <p:nvPr>
            <p:ph type="sldNum" sz="quarter" idx="12"/>
          </p:nvPr>
        </p:nvSpPr>
        <p:spPr>
          <a:xfrm>
            <a:off x="128498" y="6356354"/>
            <a:ext cx="499035" cy="365125"/>
          </a:xfrm>
        </p:spPr>
        <p:txBody>
          <a:bodyPr/>
          <a:lstStyle/>
          <a:p>
            <a:fld id="{FF912A8A-42B0-2B42-AC88-7617BD11F330}" type="slidenum">
              <a:rPr lang="en-US" smtClean="0"/>
              <a:pPr/>
              <a:t>‹#›</a:t>
            </a:fld>
            <a:endParaRPr lang="en-US"/>
          </a:p>
        </p:txBody>
      </p:sp>
      <p:sp>
        <p:nvSpPr>
          <p:cNvPr id="9" name="Título 1">
            <a:extLst>
              <a:ext uri="{FF2B5EF4-FFF2-40B4-BE49-F238E27FC236}">
                <a16:creationId xmlns:a16="http://schemas.microsoft.com/office/drawing/2014/main" id="{047269EE-C5EB-4235-B290-A8BDCB0D45AD}"/>
              </a:ext>
            </a:extLst>
          </p:cNvPr>
          <p:cNvSpPr txBox="1">
            <a:spLocks/>
          </p:cNvSpPr>
          <p:nvPr userDrawn="1"/>
        </p:nvSpPr>
        <p:spPr>
          <a:xfrm>
            <a:off x="609600" y="274638"/>
            <a:ext cx="10972800" cy="11430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600" cap="all" dirty="0">
                <a:solidFill>
                  <a:srgbClr val="00B1B0"/>
                </a:solidFill>
                <a:latin typeface="Titillium Web" pitchFamily="2" charset="0"/>
                <a:cs typeface="Titillium Web" pitchFamily="2" charset="0"/>
              </a:rPr>
              <a:t>WHAT WE DO</a:t>
            </a:r>
            <a:endParaRPr lang="en-GB" sz="3600" dirty="0"/>
          </a:p>
        </p:txBody>
      </p:sp>
      <p:pic>
        <p:nvPicPr>
          <p:cNvPr id="10" name="Picture 7">
            <a:extLst>
              <a:ext uri="{FF2B5EF4-FFF2-40B4-BE49-F238E27FC236}">
                <a16:creationId xmlns:a16="http://schemas.microsoft.com/office/drawing/2014/main" id="{899DA7A6-2303-4AA0-A55C-74EF4B0080D6}"/>
              </a:ext>
            </a:extLst>
          </p:cNvPr>
          <p:cNvPicPr>
            <a:picLocks noChangeAspect="1"/>
          </p:cNvPicPr>
          <p:nvPr userDrawn="1"/>
        </p:nvPicPr>
        <p:blipFill>
          <a:blip r:embed="rId2"/>
          <a:stretch>
            <a:fillRect/>
          </a:stretch>
        </p:blipFill>
        <p:spPr>
          <a:xfrm>
            <a:off x="9831005" y="349062"/>
            <a:ext cx="1622806" cy="497076"/>
          </a:xfrm>
          <a:prstGeom prst="rect">
            <a:avLst/>
          </a:prstGeom>
        </p:spPr>
      </p:pic>
      <p:sp>
        <p:nvSpPr>
          <p:cNvPr id="11" name="Subtitle 2">
            <a:extLst>
              <a:ext uri="{FF2B5EF4-FFF2-40B4-BE49-F238E27FC236}">
                <a16:creationId xmlns:a16="http://schemas.microsoft.com/office/drawing/2014/main" id="{684D94E2-DF13-4084-A98E-F0EA4FCE0E6B}"/>
              </a:ext>
            </a:extLst>
          </p:cNvPr>
          <p:cNvSpPr txBox="1">
            <a:spLocks/>
          </p:cNvSpPr>
          <p:nvPr userDrawn="1"/>
        </p:nvSpPr>
        <p:spPr>
          <a:xfrm>
            <a:off x="623888" y="858843"/>
            <a:ext cx="7772400" cy="558795"/>
          </a:xfrm>
          <a:prstGeom prst="rect">
            <a:avLst/>
          </a:prstGeom>
        </p:spPr>
        <p:txBody>
          <a:bodyPr>
            <a:normAutofit/>
          </a:bodyPr>
          <a:lstStyle>
            <a:lvl1pPr marL="0" indent="0" algn="l" defTabSz="914400" rtl="0" eaLnBrk="1" latinLnBrk="0" hangingPunct="1">
              <a:lnSpc>
                <a:spcPct val="90000"/>
              </a:lnSpc>
              <a:spcBef>
                <a:spcPts val="1000"/>
              </a:spcBef>
              <a:buFont typeface="Arial"/>
              <a:buNone/>
              <a:defRPr sz="1800" kern="1200">
                <a:solidFill>
                  <a:srgbClr val="003140"/>
                </a:solidFill>
                <a:latin typeface="+mn-lt"/>
                <a:ea typeface="+mn-ea"/>
                <a:cs typeface="+mn-cs"/>
              </a:defRPr>
            </a:lvl1pPr>
            <a:lvl2pPr marL="457200" indent="0" algn="ctr" defTabSz="914400" rtl="0" eaLnBrk="1" latinLnBrk="0" hangingPunct="1">
              <a:lnSpc>
                <a:spcPct val="90000"/>
              </a:lnSpc>
              <a:spcBef>
                <a:spcPts val="500"/>
              </a:spcBef>
              <a:buFont typeface="Arial"/>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9pPr>
          </a:lstStyle>
          <a:p>
            <a:pPr lvl="0" defTabSz="457200">
              <a:lnSpc>
                <a:spcPct val="100000"/>
              </a:lnSpc>
              <a:spcBef>
                <a:spcPct val="20000"/>
              </a:spcBef>
              <a:buSzPct val="100000"/>
            </a:pPr>
            <a:r>
              <a:rPr lang="en-US" dirty="0">
                <a:latin typeface="Titillium Web" pitchFamily="2" charset="0"/>
                <a:cs typeface="Titillium Web" pitchFamily="2" charset="0"/>
              </a:rPr>
              <a:t>Services Benelux</a:t>
            </a:r>
          </a:p>
        </p:txBody>
      </p:sp>
      <p:pic>
        <p:nvPicPr>
          <p:cNvPr id="13" name="Picture 12">
            <a:extLst>
              <a:ext uri="{FF2B5EF4-FFF2-40B4-BE49-F238E27FC236}">
                <a16:creationId xmlns:a16="http://schemas.microsoft.com/office/drawing/2014/main" id="{2C3D058B-9124-469B-B905-6DC96530A3B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80145" y="3325452"/>
            <a:ext cx="5111855" cy="3929664"/>
          </a:xfrm>
          <a:prstGeom prst="rect">
            <a:avLst/>
          </a:prstGeom>
        </p:spPr>
      </p:pic>
    </p:spTree>
    <p:extLst>
      <p:ext uri="{BB962C8B-B14F-4D97-AF65-F5344CB8AC3E}">
        <p14:creationId xmlns:p14="http://schemas.microsoft.com/office/powerpoint/2010/main" val="3492601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1C">
    <p:spTree>
      <p:nvGrpSpPr>
        <p:cNvPr id="1" name=""/>
        <p:cNvGrpSpPr/>
        <p:nvPr/>
      </p:nvGrpSpPr>
      <p:grpSpPr>
        <a:xfrm>
          <a:off x="0" y="0"/>
          <a:ext cx="0" cy="0"/>
          <a:chOff x="0" y="0"/>
          <a:chExt cx="0" cy="0"/>
        </a:xfrm>
      </p:grpSpPr>
      <p:pic>
        <p:nvPicPr>
          <p:cNvPr id="10" name="Picture 7"/>
          <p:cNvPicPr>
            <a:picLocks noChangeAspect="1"/>
          </p:cNvPicPr>
          <p:nvPr userDrawn="1"/>
        </p:nvPicPr>
        <p:blipFill>
          <a:blip r:embed="rId2"/>
          <a:stretch>
            <a:fillRect/>
          </a:stretch>
        </p:blipFill>
        <p:spPr>
          <a:xfrm>
            <a:off x="9831005" y="349062"/>
            <a:ext cx="1622806" cy="497076"/>
          </a:xfrm>
          <a:prstGeom prst="rect">
            <a:avLst/>
          </a:prstGeom>
        </p:spPr>
      </p:pic>
      <p:sp>
        <p:nvSpPr>
          <p:cNvPr id="13" name="Title Placeholder 1"/>
          <p:cNvSpPr>
            <a:spLocks noGrp="1"/>
          </p:cNvSpPr>
          <p:nvPr>
            <p:ph type="title"/>
          </p:nvPr>
        </p:nvSpPr>
        <p:spPr>
          <a:xfrm>
            <a:off x="609600" y="274638"/>
            <a:ext cx="8774243" cy="571500"/>
          </a:xfrm>
          <a:prstGeom prst="rect">
            <a:avLst/>
          </a:prstGeom>
        </p:spPr>
        <p:txBody>
          <a:bodyPr vert="horz" lIns="91440" tIns="45720" rIns="91440" bIns="45720" rtlCol="0" anchor="ctr">
            <a:normAutofit/>
          </a:bodyPr>
          <a:lstStyle/>
          <a:p>
            <a:r>
              <a:rPr lang="pt-PT" dirty="0"/>
              <a:t>CLICK TO EDIT TITLE</a:t>
            </a:r>
            <a:endParaRPr lang="en-US" dirty="0"/>
          </a:p>
        </p:txBody>
      </p:sp>
      <p:sp>
        <p:nvSpPr>
          <p:cNvPr id="17" name="Text Placeholder 2"/>
          <p:cNvSpPr>
            <a:spLocks noGrp="1"/>
          </p:cNvSpPr>
          <p:nvPr>
            <p:ph idx="1"/>
          </p:nvPr>
        </p:nvSpPr>
        <p:spPr>
          <a:xfrm>
            <a:off x="609600" y="1600201"/>
            <a:ext cx="10972800" cy="4525963"/>
          </a:xfrm>
          <a:prstGeom prst="rect">
            <a:avLst/>
          </a:prstGeom>
        </p:spPr>
        <p:txBody>
          <a:bodyPr vert="horz" lIns="91440" tIns="45720" rIns="91440" bIns="45720" rtlCol="0">
            <a:normAutofit/>
          </a:bodyPr>
          <a:lstStyle>
            <a:lvl1pPr>
              <a:defRPr sz="1800"/>
            </a:lvl1pPr>
            <a:lvl2pPr>
              <a:defRPr sz="1800"/>
            </a:lvl2pPr>
            <a:lvl3pPr>
              <a:defRPr sz="1800"/>
            </a:lvl3pPr>
          </a:lstStyle>
          <a:p>
            <a:pPr lvl="0"/>
            <a:r>
              <a:rPr lang="pt-PT" dirty="0" err="1"/>
              <a:t>Click</a:t>
            </a:r>
            <a:r>
              <a:rPr lang="pt-PT" dirty="0"/>
              <a:t> to </a:t>
            </a:r>
            <a:r>
              <a:rPr lang="pt-PT" dirty="0" err="1"/>
              <a:t>edit</a:t>
            </a:r>
            <a:r>
              <a:rPr lang="pt-PT" dirty="0"/>
              <a:t> </a:t>
            </a:r>
            <a:r>
              <a:rPr lang="pt-PT" dirty="0" err="1"/>
              <a:t>Master</a:t>
            </a:r>
            <a:r>
              <a:rPr lang="pt-PT" dirty="0"/>
              <a:t> </a:t>
            </a:r>
            <a:r>
              <a:rPr lang="pt-PT" dirty="0" err="1"/>
              <a:t>text</a:t>
            </a:r>
            <a:r>
              <a:rPr lang="pt-PT" dirty="0"/>
              <a:t> </a:t>
            </a:r>
            <a:r>
              <a:rPr lang="pt-PT" dirty="0" err="1"/>
              <a:t>styles</a:t>
            </a:r>
            <a:endParaRPr lang="pt-PT" dirty="0"/>
          </a:p>
          <a:p>
            <a:pPr lvl="1"/>
            <a:r>
              <a:rPr lang="pt-PT" dirty="0" err="1"/>
              <a:t>Second</a:t>
            </a:r>
            <a:r>
              <a:rPr lang="pt-PT" dirty="0"/>
              <a:t> </a:t>
            </a:r>
            <a:r>
              <a:rPr lang="pt-PT" dirty="0" err="1"/>
              <a:t>level</a:t>
            </a:r>
            <a:endParaRPr lang="pt-PT" dirty="0"/>
          </a:p>
          <a:p>
            <a:pPr lvl="2"/>
            <a:r>
              <a:rPr lang="pt-PT" dirty="0" err="1"/>
              <a:t>Third</a:t>
            </a:r>
            <a:r>
              <a:rPr lang="pt-PT" dirty="0"/>
              <a:t> </a:t>
            </a:r>
            <a:r>
              <a:rPr lang="pt-PT" dirty="0" err="1"/>
              <a:t>level</a:t>
            </a:r>
            <a:endParaRPr lang="pt-PT" dirty="0"/>
          </a:p>
        </p:txBody>
      </p:sp>
      <p:sp>
        <p:nvSpPr>
          <p:cNvPr id="8" name="Date Placeholder 3"/>
          <p:cNvSpPr>
            <a:spLocks noGrp="1"/>
          </p:cNvSpPr>
          <p:nvPr>
            <p:ph type="dt" sz="half" idx="2"/>
          </p:nvPr>
        </p:nvSpPr>
        <p:spPr>
          <a:xfrm>
            <a:off x="1281283" y="6368304"/>
            <a:ext cx="284480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3323B6A5-3FA3-504A-A6C3-76B7C126B35D}" type="datetime4">
              <a:rPr lang="en-US" smtClean="0">
                <a:solidFill>
                  <a:prstClr val="black">
                    <a:tint val="75000"/>
                  </a:prstClr>
                </a:solidFill>
              </a:rPr>
              <a:t>August 28, 2020</a:t>
            </a:fld>
            <a:endParaRPr lang="en-US" dirty="0">
              <a:solidFill>
                <a:prstClr val="black">
                  <a:tint val="75000"/>
                </a:prstClr>
              </a:solidFill>
            </a:endParaRPr>
          </a:p>
        </p:txBody>
      </p:sp>
      <p:sp>
        <p:nvSpPr>
          <p:cNvPr id="9" name="Footer Placeholder 4"/>
          <p:cNvSpPr>
            <a:spLocks noGrp="1"/>
          </p:cNvSpPr>
          <p:nvPr>
            <p:ph type="ftr" sz="quarter" idx="3"/>
          </p:nvPr>
        </p:nvSpPr>
        <p:spPr>
          <a:xfrm>
            <a:off x="7900605" y="6361892"/>
            <a:ext cx="3860800" cy="365125"/>
          </a:xfrm>
          <a:prstGeom prst="rect">
            <a:avLst/>
          </a:prstGeom>
        </p:spPr>
        <p:txBody>
          <a:bodyPr vert="horz" lIns="91440" tIns="45720" rIns="91440" bIns="45720" rtlCol="0" anchor="ctr"/>
          <a:lstStyle>
            <a:lvl1pPr algn="r">
              <a:defRPr sz="1200">
                <a:solidFill>
                  <a:schemeClr val="tx1">
                    <a:tint val="75000"/>
                  </a:schemeClr>
                </a:solidFill>
                <a:latin typeface="Titillium Web" pitchFamily="2" charset="0"/>
                <a:cs typeface="Titillium Web" pitchFamily="2" charset="0"/>
              </a:defRPr>
            </a:lvl1p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11" name="Slide Number Placeholder 5"/>
          <p:cNvSpPr>
            <a:spLocks noGrp="1"/>
          </p:cNvSpPr>
          <p:nvPr>
            <p:ph type="sldNum" sz="quarter" idx="4"/>
          </p:nvPr>
        </p:nvSpPr>
        <p:spPr>
          <a:xfrm>
            <a:off x="603947" y="6368304"/>
            <a:ext cx="66538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FF912A8A-42B0-2B42-AC88-7617BD11F330}" type="slidenum">
              <a:rPr lang="en-US" smtClean="0">
                <a:solidFill>
                  <a:prstClr val="black">
                    <a:tint val="75000"/>
                  </a:prstClr>
                </a:solidFill>
              </a:rPr>
              <a:pPr defTabSz="457200"/>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1C + SubTitle">
    <p:spTree>
      <p:nvGrpSpPr>
        <p:cNvPr id="1" name=""/>
        <p:cNvGrpSpPr/>
        <p:nvPr/>
      </p:nvGrpSpPr>
      <p:grpSpPr>
        <a:xfrm>
          <a:off x="0" y="0"/>
          <a:ext cx="0" cy="0"/>
          <a:chOff x="0" y="0"/>
          <a:chExt cx="0" cy="0"/>
        </a:xfrm>
      </p:grpSpPr>
      <p:pic>
        <p:nvPicPr>
          <p:cNvPr id="10" name="Picture 7"/>
          <p:cNvPicPr>
            <a:picLocks noChangeAspect="1"/>
          </p:cNvPicPr>
          <p:nvPr userDrawn="1"/>
        </p:nvPicPr>
        <p:blipFill>
          <a:blip r:embed="rId2"/>
          <a:stretch>
            <a:fillRect/>
          </a:stretch>
        </p:blipFill>
        <p:spPr>
          <a:xfrm>
            <a:off x="9831005" y="349062"/>
            <a:ext cx="1622806" cy="497076"/>
          </a:xfrm>
          <a:prstGeom prst="rect">
            <a:avLst/>
          </a:prstGeom>
        </p:spPr>
      </p:pic>
      <p:sp>
        <p:nvSpPr>
          <p:cNvPr id="13" name="Title Placeholder 1"/>
          <p:cNvSpPr>
            <a:spLocks noGrp="1"/>
          </p:cNvSpPr>
          <p:nvPr>
            <p:ph type="title"/>
          </p:nvPr>
        </p:nvSpPr>
        <p:spPr>
          <a:xfrm>
            <a:off x="609600" y="274638"/>
            <a:ext cx="8774243" cy="571500"/>
          </a:xfrm>
          <a:prstGeom prst="rect">
            <a:avLst/>
          </a:prstGeom>
        </p:spPr>
        <p:txBody>
          <a:bodyPr vert="horz" lIns="91440" tIns="45720" rIns="91440" bIns="45720" rtlCol="0" anchor="ctr">
            <a:normAutofit/>
          </a:bodyPr>
          <a:lstStyle/>
          <a:p>
            <a:r>
              <a:rPr lang="pt-PT" dirty="0"/>
              <a:t>CLICK TO EDIT TITLE</a:t>
            </a:r>
            <a:endParaRPr lang="en-US" dirty="0"/>
          </a:p>
        </p:txBody>
      </p:sp>
      <p:sp>
        <p:nvSpPr>
          <p:cNvPr id="17" name="Text Placeholder 2"/>
          <p:cNvSpPr>
            <a:spLocks noGrp="1"/>
          </p:cNvSpPr>
          <p:nvPr>
            <p:ph idx="1"/>
          </p:nvPr>
        </p:nvSpPr>
        <p:spPr>
          <a:xfrm>
            <a:off x="609600" y="1600201"/>
            <a:ext cx="10972800" cy="4525963"/>
          </a:xfrm>
          <a:prstGeom prst="rect">
            <a:avLst/>
          </a:prstGeom>
        </p:spPr>
        <p:txBody>
          <a:bodyPr vert="horz" lIns="91440" tIns="45720" rIns="91440" bIns="45720" rtlCol="0">
            <a:normAutofit/>
          </a:bodyPr>
          <a:lstStyle>
            <a:lvl1pPr marL="285750" indent="-285750" algn="l" defTabSz="457200" rtl="0" eaLnBrk="1" latinLnBrk="0" hangingPunct="1">
              <a:spcBef>
                <a:spcPct val="20000"/>
              </a:spcBef>
              <a:buSzPct val="100000"/>
              <a:buFontTx/>
              <a:buBlip>
                <a:blip r:embed="rId3"/>
              </a:buBlip>
              <a:defRPr lang="pt-PT" sz="1800" kern="1200" dirty="0">
                <a:solidFill>
                  <a:schemeClr val="bg1">
                    <a:lumMod val="50000"/>
                  </a:schemeClr>
                </a:solidFill>
                <a:latin typeface="Titillium Web" pitchFamily="2" charset="0"/>
                <a:ea typeface="+mn-ea"/>
                <a:cs typeface="Titillium Web" pitchFamily="2" charset="0"/>
              </a:defRPr>
            </a:lvl1pPr>
            <a:lvl2pPr marL="742950" indent="-285750" algn="l" defTabSz="457200" rtl="0" eaLnBrk="1" latinLnBrk="0" hangingPunct="1">
              <a:spcBef>
                <a:spcPct val="20000"/>
              </a:spcBef>
              <a:buSzPct val="100000"/>
              <a:buFontTx/>
              <a:buBlip>
                <a:blip r:embed="rId3"/>
              </a:buBlip>
              <a:defRPr lang="pt-PT" sz="1800" kern="1200" dirty="0">
                <a:solidFill>
                  <a:schemeClr val="bg1">
                    <a:lumMod val="50000"/>
                  </a:schemeClr>
                </a:solidFill>
                <a:latin typeface="Titillium Web" pitchFamily="2" charset="0"/>
                <a:ea typeface="+mn-ea"/>
                <a:cs typeface="Titillium Web" pitchFamily="2" charset="0"/>
              </a:defRPr>
            </a:lvl2pPr>
            <a:lvl3pPr marL="1200150" indent="-285750" algn="l" defTabSz="457200" rtl="0" eaLnBrk="1" latinLnBrk="0" hangingPunct="1">
              <a:spcBef>
                <a:spcPct val="20000"/>
              </a:spcBef>
              <a:buSzPct val="100000"/>
              <a:buFontTx/>
              <a:buBlip>
                <a:blip r:embed="rId3"/>
              </a:buBlip>
              <a:defRPr lang="pt-PT" sz="1800" kern="1200" dirty="0">
                <a:solidFill>
                  <a:schemeClr val="bg1">
                    <a:lumMod val="50000"/>
                  </a:schemeClr>
                </a:solidFill>
                <a:latin typeface="Titillium Web" pitchFamily="2" charset="0"/>
                <a:ea typeface="+mn-ea"/>
                <a:cs typeface="Titillium Web" pitchFamily="2" charset="0"/>
              </a:defRPr>
            </a:lvl3pPr>
          </a:lstStyle>
          <a:p>
            <a:pPr lvl="0"/>
            <a:r>
              <a:rPr lang="pt-PT" dirty="0" err="1"/>
              <a:t>Click</a:t>
            </a:r>
            <a:r>
              <a:rPr lang="pt-PT" dirty="0"/>
              <a:t> to </a:t>
            </a:r>
            <a:r>
              <a:rPr lang="pt-PT" dirty="0" err="1"/>
              <a:t>edit</a:t>
            </a:r>
            <a:r>
              <a:rPr lang="pt-PT" dirty="0"/>
              <a:t> </a:t>
            </a:r>
            <a:r>
              <a:rPr lang="pt-PT" dirty="0" err="1"/>
              <a:t>Master</a:t>
            </a:r>
            <a:r>
              <a:rPr lang="pt-PT" dirty="0"/>
              <a:t> </a:t>
            </a:r>
            <a:r>
              <a:rPr lang="pt-PT" dirty="0" err="1"/>
              <a:t>text</a:t>
            </a:r>
            <a:r>
              <a:rPr lang="pt-PT" dirty="0"/>
              <a:t> </a:t>
            </a:r>
            <a:r>
              <a:rPr lang="pt-PT" dirty="0" err="1"/>
              <a:t>styles</a:t>
            </a:r>
            <a:endParaRPr lang="pt-PT" dirty="0"/>
          </a:p>
          <a:p>
            <a:pPr lvl="1"/>
            <a:r>
              <a:rPr lang="pt-PT" dirty="0" err="1"/>
              <a:t>Second</a:t>
            </a:r>
            <a:r>
              <a:rPr lang="pt-PT" dirty="0"/>
              <a:t> </a:t>
            </a:r>
            <a:r>
              <a:rPr lang="pt-PT" dirty="0" err="1"/>
              <a:t>level</a:t>
            </a:r>
            <a:endParaRPr lang="pt-PT" dirty="0"/>
          </a:p>
          <a:p>
            <a:pPr lvl="2"/>
            <a:r>
              <a:rPr lang="pt-PT" dirty="0" err="1"/>
              <a:t>Third</a:t>
            </a:r>
            <a:r>
              <a:rPr lang="pt-PT" dirty="0"/>
              <a:t> </a:t>
            </a:r>
            <a:r>
              <a:rPr lang="pt-PT" dirty="0" err="1"/>
              <a:t>level</a:t>
            </a:r>
            <a:endParaRPr lang="pt-PT" dirty="0"/>
          </a:p>
        </p:txBody>
      </p:sp>
      <p:sp>
        <p:nvSpPr>
          <p:cNvPr id="9" name="Text Placeholder 8"/>
          <p:cNvSpPr>
            <a:spLocks noGrp="1"/>
          </p:cNvSpPr>
          <p:nvPr>
            <p:ph type="body" sz="quarter" idx="13"/>
          </p:nvPr>
        </p:nvSpPr>
        <p:spPr>
          <a:xfrm>
            <a:off x="609600" y="846138"/>
            <a:ext cx="8774243" cy="511175"/>
          </a:xfrm>
        </p:spPr>
        <p:txBody>
          <a:bodyPr>
            <a:normAutofit/>
          </a:bodyPr>
          <a:lstStyle>
            <a:lvl1pPr marL="0" indent="0">
              <a:buFontTx/>
              <a:buNone/>
              <a:defRPr sz="2000">
                <a:solidFill>
                  <a:srgbClr val="003140"/>
                </a:solidFill>
              </a:defRPr>
            </a:lvl1pPr>
          </a:lstStyle>
          <a:p>
            <a:pPr marL="457200" marR="0" lvl="0" indent="-457200" algn="l" defTabSz="457200" rtl="0" eaLnBrk="1" fontAlgn="auto" latinLnBrk="0" hangingPunct="1">
              <a:lnSpc>
                <a:spcPct val="100000"/>
              </a:lnSpc>
              <a:spcBef>
                <a:spcPct val="20000"/>
              </a:spcBef>
              <a:spcAft>
                <a:spcPts val="0"/>
              </a:spcAft>
              <a:buClrTx/>
              <a:buSzPct val="100000"/>
              <a:buFontTx/>
              <a:buNone/>
              <a:tabLst/>
              <a:defRPr/>
            </a:pPr>
            <a:endParaRPr lang="en-US" dirty="0"/>
          </a:p>
        </p:txBody>
      </p:sp>
      <p:sp>
        <p:nvSpPr>
          <p:cNvPr id="11" name="Date Placeholder 3"/>
          <p:cNvSpPr>
            <a:spLocks noGrp="1"/>
          </p:cNvSpPr>
          <p:nvPr>
            <p:ph type="dt" sz="half" idx="2"/>
          </p:nvPr>
        </p:nvSpPr>
        <p:spPr>
          <a:xfrm>
            <a:off x="1281283" y="6368304"/>
            <a:ext cx="284480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9D3AB312-EC4E-594E-89EB-FAF4021C9F5B}" type="datetime4">
              <a:rPr lang="en-US" smtClean="0">
                <a:solidFill>
                  <a:prstClr val="black">
                    <a:tint val="75000"/>
                  </a:prstClr>
                </a:solidFill>
              </a:rPr>
              <a:t>August 28, 2020</a:t>
            </a:fld>
            <a:endParaRPr lang="en-US" dirty="0">
              <a:solidFill>
                <a:prstClr val="black">
                  <a:tint val="75000"/>
                </a:prstClr>
              </a:solidFill>
            </a:endParaRPr>
          </a:p>
        </p:txBody>
      </p:sp>
      <p:sp>
        <p:nvSpPr>
          <p:cNvPr id="12" name="Footer Placeholder 4"/>
          <p:cNvSpPr>
            <a:spLocks noGrp="1"/>
          </p:cNvSpPr>
          <p:nvPr>
            <p:ph type="ftr" sz="quarter" idx="3"/>
          </p:nvPr>
        </p:nvSpPr>
        <p:spPr>
          <a:xfrm>
            <a:off x="7900605" y="6361892"/>
            <a:ext cx="3860800" cy="365125"/>
          </a:xfrm>
          <a:prstGeom prst="rect">
            <a:avLst/>
          </a:prstGeom>
        </p:spPr>
        <p:txBody>
          <a:bodyPr vert="horz" lIns="91440" tIns="45720" rIns="91440" bIns="45720" rtlCol="0" anchor="ctr"/>
          <a:lstStyle>
            <a:lvl1pPr algn="r">
              <a:defRPr sz="1200">
                <a:solidFill>
                  <a:schemeClr val="tx1">
                    <a:tint val="75000"/>
                  </a:schemeClr>
                </a:solidFill>
                <a:latin typeface="Titillium Web" pitchFamily="2" charset="0"/>
                <a:cs typeface="Titillium Web" pitchFamily="2" charset="0"/>
              </a:defRPr>
            </a:lvl1p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14" name="Slide Number Placeholder 5"/>
          <p:cNvSpPr>
            <a:spLocks noGrp="1"/>
          </p:cNvSpPr>
          <p:nvPr>
            <p:ph type="sldNum" sz="quarter" idx="4"/>
          </p:nvPr>
        </p:nvSpPr>
        <p:spPr>
          <a:xfrm>
            <a:off x="603947" y="6368304"/>
            <a:ext cx="66538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FF912A8A-42B0-2B42-AC88-7617BD11F330}" type="slidenum">
              <a:rPr lang="en-US" smtClean="0">
                <a:solidFill>
                  <a:prstClr val="black">
                    <a:tint val="75000"/>
                  </a:prstClr>
                </a:solidFill>
              </a:rPr>
              <a:pPr defTabSz="457200"/>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1C short">
    <p:spTree>
      <p:nvGrpSpPr>
        <p:cNvPr id="1" name=""/>
        <p:cNvGrpSpPr/>
        <p:nvPr/>
      </p:nvGrpSpPr>
      <p:grpSpPr>
        <a:xfrm>
          <a:off x="0" y="0"/>
          <a:ext cx="0" cy="0"/>
          <a:chOff x="0" y="0"/>
          <a:chExt cx="0" cy="0"/>
        </a:xfrm>
      </p:grpSpPr>
      <p:pic>
        <p:nvPicPr>
          <p:cNvPr id="10" name="Picture 7"/>
          <p:cNvPicPr>
            <a:picLocks noChangeAspect="1"/>
          </p:cNvPicPr>
          <p:nvPr userDrawn="1"/>
        </p:nvPicPr>
        <p:blipFill>
          <a:blip r:embed="rId2"/>
          <a:stretch>
            <a:fillRect/>
          </a:stretch>
        </p:blipFill>
        <p:spPr>
          <a:xfrm>
            <a:off x="9831005" y="349062"/>
            <a:ext cx="1622806" cy="497076"/>
          </a:xfrm>
          <a:prstGeom prst="rect">
            <a:avLst/>
          </a:prstGeom>
        </p:spPr>
      </p:pic>
      <p:sp>
        <p:nvSpPr>
          <p:cNvPr id="13" name="Title Placeholder 1"/>
          <p:cNvSpPr>
            <a:spLocks noGrp="1"/>
          </p:cNvSpPr>
          <p:nvPr>
            <p:ph type="title"/>
          </p:nvPr>
        </p:nvSpPr>
        <p:spPr>
          <a:xfrm>
            <a:off x="609600" y="274638"/>
            <a:ext cx="8774243" cy="571500"/>
          </a:xfrm>
          <a:prstGeom prst="rect">
            <a:avLst/>
          </a:prstGeom>
        </p:spPr>
        <p:txBody>
          <a:bodyPr vert="horz" lIns="91440" tIns="45720" rIns="91440" bIns="45720" rtlCol="0" anchor="ctr">
            <a:normAutofit/>
          </a:bodyPr>
          <a:lstStyle/>
          <a:p>
            <a:r>
              <a:rPr lang="pt-PT" dirty="0"/>
              <a:t>CLICK TO EDIT TITLE</a:t>
            </a:r>
            <a:endParaRPr lang="en-US" dirty="0"/>
          </a:p>
        </p:txBody>
      </p:sp>
      <p:sp>
        <p:nvSpPr>
          <p:cNvPr id="17" name="Text Placeholder 2"/>
          <p:cNvSpPr>
            <a:spLocks noGrp="1"/>
          </p:cNvSpPr>
          <p:nvPr>
            <p:ph idx="1"/>
          </p:nvPr>
        </p:nvSpPr>
        <p:spPr>
          <a:xfrm>
            <a:off x="609600" y="1600201"/>
            <a:ext cx="8774243" cy="4525963"/>
          </a:xfrm>
          <a:prstGeom prst="rect">
            <a:avLst/>
          </a:prstGeom>
        </p:spPr>
        <p:txBody>
          <a:bodyPr vert="horz" lIns="91440" tIns="45720" rIns="91440" bIns="45720" rtlCol="0">
            <a:normAutofit/>
          </a:bodyPr>
          <a:lstStyle>
            <a:lvl1pPr marL="285750" indent="-285750" algn="l" defTabSz="457200" rtl="0" eaLnBrk="1" latinLnBrk="0" hangingPunct="1">
              <a:spcBef>
                <a:spcPct val="20000"/>
              </a:spcBef>
              <a:buSzPct val="100000"/>
              <a:buFontTx/>
              <a:buBlip>
                <a:blip r:embed="rId3"/>
              </a:buBlip>
              <a:defRPr lang="pt-PT" sz="1800" kern="1200" dirty="0">
                <a:solidFill>
                  <a:schemeClr val="bg1">
                    <a:lumMod val="50000"/>
                  </a:schemeClr>
                </a:solidFill>
                <a:latin typeface="Titillium Web" pitchFamily="2" charset="0"/>
                <a:ea typeface="+mn-ea"/>
                <a:cs typeface="Titillium Web" pitchFamily="2" charset="0"/>
              </a:defRPr>
            </a:lvl1pPr>
            <a:lvl2pPr marL="742950" indent="-285750" algn="l" defTabSz="457200" rtl="0" eaLnBrk="1" latinLnBrk="0" hangingPunct="1">
              <a:spcBef>
                <a:spcPct val="20000"/>
              </a:spcBef>
              <a:buSzPct val="100000"/>
              <a:buFontTx/>
              <a:buBlip>
                <a:blip r:embed="rId3"/>
              </a:buBlip>
              <a:defRPr lang="pt-PT" sz="1800" kern="1200" dirty="0">
                <a:solidFill>
                  <a:schemeClr val="bg1">
                    <a:lumMod val="50000"/>
                  </a:schemeClr>
                </a:solidFill>
                <a:latin typeface="Titillium Web" pitchFamily="2" charset="0"/>
                <a:ea typeface="+mn-ea"/>
                <a:cs typeface="Titillium Web" pitchFamily="2" charset="0"/>
              </a:defRPr>
            </a:lvl2pPr>
            <a:lvl3pPr marL="1200150" indent="-285750" algn="l" defTabSz="457200" rtl="0" eaLnBrk="1" latinLnBrk="0" hangingPunct="1">
              <a:spcBef>
                <a:spcPct val="20000"/>
              </a:spcBef>
              <a:buSzPct val="100000"/>
              <a:buFontTx/>
              <a:buBlip>
                <a:blip r:embed="rId3"/>
              </a:buBlip>
              <a:defRPr lang="pt-PT" sz="1800" kern="1200" dirty="0">
                <a:solidFill>
                  <a:schemeClr val="bg1">
                    <a:lumMod val="50000"/>
                  </a:schemeClr>
                </a:solidFill>
                <a:latin typeface="Titillium Web" pitchFamily="2" charset="0"/>
                <a:ea typeface="+mn-ea"/>
                <a:cs typeface="Titillium Web" pitchFamily="2" charset="0"/>
              </a:defRPr>
            </a:lvl3pPr>
          </a:lstStyle>
          <a:p>
            <a:pPr lvl="0"/>
            <a:r>
              <a:rPr lang="pt-PT" dirty="0" err="1"/>
              <a:t>Click</a:t>
            </a:r>
            <a:r>
              <a:rPr lang="pt-PT" dirty="0"/>
              <a:t> to </a:t>
            </a:r>
            <a:r>
              <a:rPr lang="pt-PT" dirty="0" err="1"/>
              <a:t>edit</a:t>
            </a:r>
            <a:r>
              <a:rPr lang="pt-PT" dirty="0"/>
              <a:t> </a:t>
            </a:r>
            <a:r>
              <a:rPr lang="pt-PT" dirty="0" err="1"/>
              <a:t>Master</a:t>
            </a:r>
            <a:r>
              <a:rPr lang="pt-PT" dirty="0"/>
              <a:t> </a:t>
            </a:r>
            <a:r>
              <a:rPr lang="pt-PT" dirty="0" err="1"/>
              <a:t>text</a:t>
            </a:r>
            <a:r>
              <a:rPr lang="pt-PT" dirty="0"/>
              <a:t> </a:t>
            </a:r>
            <a:r>
              <a:rPr lang="pt-PT" dirty="0" err="1"/>
              <a:t>styles</a:t>
            </a:r>
            <a:endParaRPr lang="pt-PT" dirty="0"/>
          </a:p>
          <a:p>
            <a:pPr lvl="1"/>
            <a:r>
              <a:rPr lang="pt-PT" dirty="0" err="1"/>
              <a:t>Second</a:t>
            </a:r>
            <a:r>
              <a:rPr lang="pt-PT" dirty="0"/>
              <a:t> </a:t>
            </a:r>
            <a:r>
              <a:rPr lang="pt-PT" dirty="0" err="1"/>
              <a:t>level</a:t>
            </a:r>
            <a:endParaRPr lang="pt-PT" dirty="0"/>
          </a:p>
          <a:p>
            <a:pPr lvl="2"/>
            <a:r>
              <a:rPr lang="pt-PT" dirty="0" err="1"/>
              <a:t>Third</a:t>
            </a:r>
            <a:r>
              <a:rPr lang="pt-PT" dirty="0"/>
              <a:t> </a:t>
            </a:r>
            <a:r>
              <a:rPr lang="pt-PT" dirty="0" err="1"/>
              <a:t>level</a:t>
            </a:r>
            <a:endParaRPr lang="pt-PT" dirty="0"/>
          </a:p>
        </p:txBody>
      </p:sp>
      <p:sp>
        <p:nvSpPr>
          <p:cNvPr id="9" name="Text Placeholder 8"/>
          <p:cNvSpPr>
            <a:spLocks noGrp="1"/>
          </p:cNvSpPr>
          <p:nvPr>
            <p:ph type="body" sz="quarter" idx="13"/>
          </p:nvPr>
        </p:nvSpPr>
        <p:spPr>
          <a:xfrm>
            <a:off x="609600" y="846138"/>
            <a:ext cx="8774243" cy="511175"/>
          </a:xfrm>
        </p:spPr>
        <p:txBody>
          <a:bodyPr>
            <a:normAutofit/>
          </a:bodyPr>
          <a:lstStyle>
            <a:lvl1pPr marL="0" indent="0">
              <a:buFontTx/>
              <a:buNone/>
              <a:defRPr sz="2000">
                <a:solidFill>
                  <a:srgbClr val="003140"/>
                </a:solidFill>
              </a:defRPr>
            </a:lvl1pPr>
          </a:lstStyle>
          <a:p>
            <a:pPr marL="457200" marR="0" lvl="0" indent="-457200" algn="l" defTabSz="457200" rtl="0" eaLnBrk="1" fontAlgn="auto" latinLnBrk="0" hangingPunct="1">
              <a:lnSpc>
                <a:spcPct val="100000"/>
              </a:lnSpc>
              <a:spcBef>
                <a:spcPct val="20000"/>
              </a:spcBef>
              <a:spcAft>
                <a:spcPts val="0"/>
              </a:spcAft>
              <a:buClrTx/>
              <a:buSzPct val="100000"/>
              <a:buFontTx/>
              <a:buNone/>
              <a:tabLst/>
              <a:defRPr/>
            </a:pPr>
            <a:endParaRPr lang="en-US" dirty="0"/>
          </a:p>
        </p:txBody>
      </p:sp>
      <p:sp>
        <p:nvSpPr>
          <p:cNvPr id="11" name="Date Placeholder 3"/>
          <p:cNvSpPr>
            <a:spLocks noGrp="1"/>
          </p:cNvSpPr>
          <p:nvPr>
            <p:ph type="dt" sz="half" idx="2"/>
          </p:nvPr>
        </p:nvSpPr>
        <p:spPr>
          <a:xfrm>
            <a:off x="1281283" y="6368304"/>
            <a:ext cx="284480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BD0E3998-042A-2E46-BAF8-78F7C1D8581A}" type="datetime4">
              <a:rPr lang="en-US" smtClean="0">
                <a:solidFill>
                  <a:prstClr val="black">
                    <a:tint val="75000"/>
                  </a:prstClr>
                </a:solidFill>
              </a:rPr>
              <a:t>August 28, 2020</a:t>
            </a:fld>
            <a:endParaRPr lang="en-US" dirty="0">
              <a:solidFill>
                <a:prstClr val="black">
                  <a:tint val="75000"/>
                </a:prstClr>
              </a:solidFill>
            </a:endParaRPr>
          </a:p>
        </p:txBody>
      </p:sp>
      <p:sp>
        <p:nvSpPr>
          <p:cNvPr id="12" name="Footer Placeholder 4"/>
          <p:cNvSpPr>
            <a:spLocks noGrp="1"/>
          </p:cNvSpPr>
          <p:nvPr>
            <p:ph type="ftr" sz="quarter" idx="3"/>
          </p:nvPr>
        </p:nvSpPr>
        <p:spPr>
          <a:xfrm>
            <a:off x="7900605" y="6361892"/>
            <a:ext cx="3860800" cy="365125"/>
          </a:xfrm>
          <a:prstGeom prst="rect">
            <a:avLst/>
          </a:prstGeom>
        </p:spPr>
        <p:txBody>
          <a:bodyPr vert="horz" lIns="91440" tIns="45720" rIns="91440" bIns="45720" rtlCol="0" anchor="ctr"/>
          <a:lstStyle>
            <a:lvl1pPr algn="r">
              <a:defRPr sz="1200">
                <a:solidFill>
                  <a:schemeClr val="tx1">
                    <a:tint val="75000"/>
                  </a:schemeClr>
                </a:solidFill>
                <a:latin typeface="Titillium Web" pitchFamily="2" charset="0"/>
                <a:cs typeface="Titillium Web" pitchFamily="2" charset="0"/>
              </a:defRPr>
            </a:lvl1p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14" name="Slide Number Placeholder 5"/>
          <p:cNvSpPr>
            <a:spLocks noGrp="1"/>
          </p:cNvSpPr>
          <p:nvPr>
            <p:ph type="sldNum" sz="quarter" idx="4"/>
          </p:nvPr>
        </p:nvSpPr>
        <p:spPr>
          <a:xfrm>
            <a:off x="603947" y="6368304"/>
            <a:ext cx="66538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FF912A8A-42B0-2B42-AC88-7617BD11F330}" type="slidenum">
              <a:rPr lang="en-US" smtClean="0">
                <a:solidFill>
                  <a:prstClr val="black">
                    <a:tint val="75000"/>
                  </a:prstClr>
                </a:solidFill>
              </a:rPr>
              <a:pPr defTabSz="457200"/>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2C">
    <p:spTree>
      <p:nvGrpSpPr>
        <p:cNvPr id="1" name=""/>
        <p:cNvGrpSpPr/>
        <p:nvPr/>
      </p:nvGrpSpPr>
      <p:grpSpPr>
        <a:xfrm>
          <a:off x="0" y="0"/>
          <a:ext cx="0" cy="0"/>
          <a:chOff x="0" y="0"/>
          <a:chExt cx="0" cy="0"/>
        </a:xfrm>
      </p:grpSpPr>
      <p:pic>
        <p:nvPicPr>
          <p:cNvPr id="10" name="Picture 7"/>
          <p:cNvPicPr>
            <a:picLocks noChangeAspect="1"/>
          </p:cNvPicPr>
          <p:nvPr userDrawn="1"/>
        </p:nvPicPr>
        <p:blipFill>
          <a:blip r:embed="rId2"/>
          <a:stretch>
            <a:fillRect/>
          </a:stretch>
        </p:blipFill>
        <p:spPr>
          <a:xfrm>
            <a:off x="9831005" y="349062"/>
            <a:ext cx="1622806" cy="497076"/>
          </a:xfrm>
          <a:prstGeom prst="rect">
            <a:avLst/>
          </a:prstGeom>
        </p:spPr>
      </p:pic>
      <p:sp>
        <p:nvSpPr>
          <p:cNvPr id="13" name="Title Placeholder 1"/>
          <p:cNvSpPr>
            <a:spLocks noGrp="1"/>
          </p:cNvSpPr>
          <p:nvPr>
            <p:ph type="title"/>
          </p:nvPr>
        </p:nvSpPr>
        <p:spPr>
          <a:xfrm>
            <a:off x="609600" y="274638"/>
            <a:ext cx="8774243" cy="571500"/>
          </a:xfrm>
          <a:prstGeom prst="rect">
            <a:avLst/>
          </a:prstGeom>
        </p:spPr>
        <p:txBody>
          <a:bodyPr vert="horz" lIns="91440" tIns="45720" rIns="91440" bIns="45720" rtlCol="0" anchor="ctr">
            <a:normAutofit/>
          </a:bodyPr>
          <a:lstStyle/>
          <a:p>
            <a:r>
              <a:rPr lang="pt-PT" dirty="0"/>
              <a:t>CLICK TO EDIT TITLE</a:t>
            </a:r>
            <a:endParaRPr lang="en-US" dirty="0"/>
          </a:p>
        </p:txBody>
      </p:sp>
      <p:sp>
        <p:nvSpPr>
          <p:cNvPr id="17" name="Text Placeholder 2"/>
          <p:cNvSpPr>
            <a:spLocks noGrp="1"/>
          </p:cNvSpPr>
          <p:nvPr>
            <p:ph idx="1"/>
          </p:nvPr>
        </p:nvSpPr>
        <p:spPr>
          <a:xfrm>
            <a:off x="609600" y="1600201"/>
            <a:ext cx="5217459" cy="4525963"/>
          </a:xfrm>
          <a:prstGeom prst="rect">
            <a:avLst/>
          </a:prstGeom>
        </p:spPr>
        <p:txBody>
          <a:bodyPr vert="horz" lIns="91440" tIns="45720" rIns="91440" bIns="45720" rtlCol="0">
            <a:normAutofit/>
          </a:bodyPr>
          <a:lstStyle>
            <a:lvl1pPr marL="285750" indent="-285750" algn="l" defTabSz="457200" rtl="0" eaLnBrk="1" latinLnBrk="0" hangingPunct="1">
              <a:spcBef>
                <a:spcPct val="20000"/>
              </a:spcBef>
              <a:buSzPct val="100000"/>
              <a:buFontTx/>
              <a:buBlip>
                <a:blip r:embed="rId3"/>
              </a:buBlip>
              <a:defRPr lang="pt-PT" sz="1800" kern="1200" dirty="0">
                <a:solidFill>
                  <a:schemeClr val="bg1">
                    <a:lumMod val="50000"/>
                  </a:schemeClr>
                </a:solidFill>
                <a:latin typeface="Titillium Web" pitchFamily="2" charset="0"/>
                <a:ea typeface="+mn-ea"/>
                <a:cs typeface="Titillium Web" pitchFamily="2" charset="0"/>
              </a:defRPr>
            </a:lvl1pPr>
            <a:lvl2pPr marL="742950" indent="-285750" algn="l" defTabSz="457200" rtl="0" eaLnBrk="1" latinLnBrk="0" hangingPunct="1">
              <a:spcBef>
                <a:spcPct val="20000"/>
              </a:spcBef>
              <a:buSzPct val="100000"/>
              <a:buFontTx/>
              <a:buBlip>
                <a:blip r:embed="rId3"/>
              </a:buBlip>
              <a:defRPr lang="pt-PT" sz="1800" kern="1200" dirty="0">
                <a:solidFill>
                  <a:schemeClr val="bg1">
                    <a:lumMod val="50000"/>
                  </a:schemeClr>
                </a:solidFill>
                <a:latin typeface="Titillium Web" pitchFamily="2" charset="0"/>
                <a:ea typeface="+mn-ea"/>
                <a:cs typeface="Titillium Web" pitchFamily="2" charset="0"/>
              </a:defRPr>
            </a:lvl2pPr>
            <a:lvl3pPr marL="1200150" indent="-285750" algn="l" defTabSz="457200" rtl="0" eaLnBrk="1" latinLnBrk="0" hangingPunct="1">
              <a:spcBef>
                <a:spcPct val="20000"/>
              </a:spcBef>
              <a:buSzPct val="100000"/>
              <a:buFontTx/>
              <a:buBlip>
                <a:blip r:embed="rId3"/>
              </a:buBlip>
              <a:defRPr lang="pt-PT" sz="1800" kern="1200" dirty="0">
                <a:solidFill>
                  <a:schemeClr val="bg1">
                    <a:lumMod val="50000"/>
                  </a:schemeClr>
                </a:solidFill>
                <a:latin typeface="Titillium Web" pitchFamily="2" charset="0"/>
                <a:ea typeface="+mn-ea"/>
                <a:cs typeface="Titillium Web" pitchFamily="2" charset="0"/>
              </a:defRPr>
            </a:lvl3pPr>
          </a:lstStyle>
          <a:p>
            <a:pPr lvl="0"/>
            <a:r>
              <a:rPr lang="pt-PT" dirty="0" err="1"/>
              <a:t>Click</a:t>
            </a:r>
            <a:r>
              <a:rPr lang="pt-PT" dirty="0"/>
              <a:t> to </a:t>
            </a:r>
            <a:r>
              <a:rPr lang="pt-PT" dirty="0" err="1"/>
              <a:t>edit</a:t>
            </a:r>
            <a:r>
              <a:rPr lang="pt-PT" dirty="0"/>
              <a:t> </a:t>
            </a:r>
            <a:r>
              <a:rPr lang="pt-PT" dirty="0" err="1"/>
              <a:t>Master</a:t>
            </a:r>
            <a:r>
              <a:rPr lang="pt-PT" dirty="0"/>
              <a:t> </a:t>
            </a:r>
            <a:r>
              <a:rPr lang="pt-PT" dirty="0" err="1"/>
              <a:t>text</a:t>
            </a:r>
            <a:r>
              <a:rPr lang="pt-PT" dirty="0"/>
              <a:t> </a:t>
            </a:r>
            <a:r>
              <a:rPr lang="pt-PT" dirty="0" err="1"/>
              <a:t>styles</a:t>
            </a:r>
            <a:endParaRPr lang="pt-PT" dirty="0"/>
          </a:p>
          <a:p>
            <a:pPr lvl="1"/>
            <a:r>
              <a:rPr lang="pt-PT" dirty="0" err="1"/>
              <a:t>Second</a:t>
            </a:r>
            <a:r>
              <a:rPr lang="pt-PT" dirty="0"/>
              <a:t> </a:t>
            </a:r>
            <a:r>
              <a:rPr lang="pt-PT" dirty="0" err="1"/>
              <a:t>level</a:t>
            </a:r>
            <a:endParaRPr lang="pt-PT" dirty="0"/>
          </a:p>
          <a:p>
            <a:pPr lvl="2"/>
            <a:r>
              <a:rPr lang="pt-PT" dirty="0" err="1"/>
              <a:t>Third</a:t>
            </a:r>
            <a:r>
              <a:rPr lang="pt-PT" dirty="0"/>
              <a:t> </a:t>
            </a:r>
            <a:r>
              <a:rPr lang="pt-PT" dirty="0" err="1"/>
              <a:t>level</a:t>
            </a:r>
            <a:endParaRPr lang="pt-PT" dirty="0"/>
          </a:p>
        </p:txBody>
      </p:sp>
      <p:sp>
        <p:nvSpPr>
          <p:cNvPr id="9" name="Text Placeholder 8"/>
          <p:cNvSpPr>
            <a:spLocks noGrp="1"/>
          </p:cNvSpPr>
          <p:nvPr>
            <p:ph type="body" sz="quarter" idx="13"/>
          </p:nvPr>
        </p:nvSpPr>
        <p:spPr>
          <a:xfrm>
            <a:off x="609600" y="846138"/>
            <a:ext cx="8774243" cy="511175"/>
          </a:xfrm>
        </p:spPr>
        <p:txBody>
          <a:bodyPr>
            <a:normAutofit/>
          </a:bodyPr>
          <a:lstStyle>
            <a:lvl1pPr marL="0" indent="0">
              <a:buFontTx/>
              <a:buNone/>
              <a:defRPr sz="2000">
                <a:solidFill>
                  <a:srgbClr val="003140"/>
                </a:solidFill>
              </a:defRPr>
            </a:lvl1pPr>
          </a:lstStyle>
          <a:p>
            <a:pPr marL="457200" marR="0" lvl="0" indent="-457200" algn="l" defTabSz="457200" rtl="0" eaLnBrk="1" fontAlgn="auto" latinLnBrk="0" hangingPunct="1">
              <a:lnSpc>
                <a:spcPct val="100000"/>
              </a:lnSpc>
              <a:spcBef>
                <a:spcPct val="20000"/>
              </a:spcBef>
              <a:spcAft>
                <a:spcPts val="0"/>
              </a:spcAft>
              <a:buClrTx/>
              <a:buSzPct val="100000"/>
              <a:buFontTx/>
              <a:buNone/>
              <a:tabLst/>
              <a:defRPr/>
            </a:pPr>
            <a:endParaRPr lang="en-US" dirty="0"/>
          </a:p>
        </p:txBody>
      </p:sp>
      <p:sp>
        <p:nvSpPr>
          <p:cNvPr id="11" name="Text Placeholder 2"/>
          <p:cNvSpPr>
            <a:spLocks noGrp="1"/>
          </p:cNvSpPr>
          <p:nvPr>
            <p:ph idx="14"/>
          </p:nvPr>
        </p:nvSpPr>
        <p:spPr>
          <a:xfrm>
            <a:off x="6039129" y="1600201"/>
            <a:ext cx="5336096" cy="4525963"/>
          </a:xfrm>
          <a:prstGeom prst="rect">
            <a:avLst/>
          </a:prstGeom>
        </p:spPr>
        <p:txBody>
          <a:bodyPr vert="horz" lIns="91440" tIns="45720" rIns="91440" bIns="45720" rtlCol="0">
            <a:normAutofit/>
          </a:bodyPr>
          <a:lstStyle>
            <a:lvl1pPr marL="285750" indent="-285750" algn="l" defTabSz="457200" rtl="0" eaLnBrk="1" latinLnBrk="0" hangingPunct="1">
              <a:spcBef>
                <a:spcPct val="20000"/>
              </a:spcBef>
              <a:buSzPct val="100000"/>
              <a:buFontTx/>
              <a:buBlip>
                <a:blip r:embed="rId3"/>
              </a:buBlip>
              <a:defRPr lang="pt-PT" sz="1800" kern="1200" dirty="0">
                <a:solidFill>
                  <a:schemeClr val="bg1">
                    <a:lumMod val="50000"/>
                  </a:schemeClr>
                </a:solidFill>
                <a:latin typeface="Titillium Web" pitchFamily="2" charset="0"/>
                <a:ea typeface="+mn-ea"/>
                <a:cs typeface="Titillium Web" pitchFamily="2" charset="0"/>
              </a:defRPr>
            </a:lvl1pPr>
            <a:lvl2pPr marL="742950" indent="-285750" algn="l" defTabSz="457200" rtl="0" eaLnBrk="1" latinLnBrk="0" hangingPunct="1">
              <a:spcBef>
                <a:spcPct val="20000"/>
              </a:spcBef>
              <a:buSzPct val="100000"/>
              <a:buFontTx/>
              <a:buBlip>
                <a:blip r:embed="rId3"/>
              </a:buBlip>
              <a:defRPr lang="pt-PT" sz="1800" kern="1200" dirty="0">
                <a:solidFill>
                  <a:schemeClr val="bg1">
                    <a:lumMod val="50000"/>
                  </a:schemeClr>
                </a:solidFill>
                <a:latin typeface="Titillium Web" pitchFamily="2" charset="0"/>
                <a:ea typeface="+mn-ea"/>
                <a:cs typeface="Titillium Web" pitchFamily="2" charset="0"/>
              </a:defRPr>
            </a:lvl2pPr>
            <a:lvl3pPr marL="1200150" indent="-285750" algn="l" defTabSz="457200" rtl="0" eaLnBrk="1" latinLnBrk="0" hangingPunct="1">
              <a:spcBef>
                <a:spcPct val="20000"/>
              </a:spcBef>
              <a:buSzPct val="100000"/>
              <a:buFontTx/>
              <a:buBlip>
                <a:blip r:embed="rId3"/>
              </a:buBlip>
              <a:defRPr lang="pt-PT" sz="1800" kern="1200" dirty="0">
                <a:solidFill>
                  <a:schemeClr val="bg1">
                    <a:lumMod val="50000"/>
                  </a:schemeClr>
                </a:solidFill>
                <a:latin typeface="Titillium Web" pitchFamily="2" charset="0"/>
                <a:ea typeface="+mn-ea"/>
                <a:cs typeface="Titillium Web" pitchFamily="2" charset="0"/>
              </a:defRPr>
            </a:lvl3pPr>
          </a:lstStyle>
          <a:p>
            <a:pPr lvl="0"/>
            <a:r>
              <a:rPr lang="pt-PT" dirty="0" err="1"/>
              <a:t>Click</a:t>
            </a:r>
            <a:r>
              <a:rPr lang="pt-PT" dirty="0"/>
              <a:t> to </a:t>
            </a:r>
            <a:r>
              <a:rPr lang="pt-PT" dirty="0" err="1"/>
              <a:t>edit</a:t>
            </a:r>
            <a:r>
              <a:rPr lang="pt-PT" dirty="0"/>
              <a:t> </a:t>
            </a:r>
            <a:r>
              <a:rPr lang="pt-PT" dirty="0" err="1"/>
              <a:t>Master</a:t>
            </a:r>
            <a:r>
              <a:rPr lang="pt-PT" dirty="0"/>
              <a:t> </a:t>
            </a:r>
            <a:r>
              <a:rPr lang="pt-PT" dirty="0" err="1"/>
              <a:t>text</a:t>
            </a:r>
            <a:r>
              <a:rPr lang="pt-PT" dirty="0"/>
              <a:t> </a:t>
            </a:r>
            <a:r>
              <a:rPr lang="pt-PT" dirty="0" err="1"/>
              <a:t>styles</a:t>
            </a:r>
            <a:endParaRPr lang="pt-PT" dirty="0"/>
          </a:p>
          <a:p>
            <a:pPr lvl="1"/>
            <a:r>
              <a:rPr lang="pt-PT" dirty="0" err="1"/>
              <a:t>Second</a:t>
            </a:r>
            <a:r>
              <a:rPr lang="pt-PT" dirty="0"/>
              <a:t> </a:t>
            </a:r>
            <a:r>
              <a:rPr lang="pt-PT" dirty="0" err="1"/>
              <a:t>level</a:t>
            </a:r>
            <a:endParaRPr lang="pt-PT" dirty="0"/>
          </a:p>
          <a:p>
            <a:pPr lvl="2"/>
            <a:r>
              <a:rPr lang="pt-PT" dirty="0" err="1"/>
              <a:t>Third</a:t>
            </a:r>
            <a:r>
              <a:rPr lang="pt-PT" dirty="0"/>
              <a:t> </a:t>
            </a:r>
            <a:r>
              <a:rPr lang="pt-PT" dirty="0" err="1"/>
              <a:t>level</a:t>
            </a:r>
            <a:endParaRPr lang="pt-PT" dirty="0"/>
          </a:p>
        </p:txBody>
      </p:sp>
      <p:sp>
        <p:nvSpPr>
          <p:cNvPr id="12" name="Date Placeholder 3"/>
          <p:cNvSpPr>
            <a:spLocks noGrp="1"/>
          </p:cNvSpPr>
          <p:nvPr>
            <p:ph type="dt" sz="half" idx="2"/>
          </p:nvPr>
        </p:nvSpPr>
        <p:spPr>
          <a:xfrm>
            <a:off x="1281283" y="6368304"/>
            <a:ext cx="284480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DF0358A8-3209-F743-8250-72276526ED78}" type="datetime4">
              <a:rPr lang="en-US" smtClean="0">
                <a:solidFill>
                  <a:prstClr val="black">
                    <a:tint val="75000"/>
                  </a:prstClr>
                </a:solidFill>
              </a:rPr>
              <a:t>August 28, 2020</a:t>
            </a:fld>
            <a:endParaRPr lang="en-US" dirty="0">
              <a:solidFill>
                <a:prstClr val="black">
                  <a:tint val="75000"/>
                </a:prstClr>
              </a:solidFill>
            </a:endParaRPr>
          </a:p>
        </p:txBody>
      </p:sp>
      <p:sp>
        <p:nvSpPr>
          <p:cNvPr id="14" name="Footer Placeholder 4"/>
          <p:cNvSpPr>
            <a:spLocks noGrp="1"/>
          </p:cNvSpPr>
          <p:nvPr>
            <p:ph type="ftr" sz="quarter" idx="3"/>
          </p:nvPr>
        </p:nvSpPr>
        <p:spPr>
          <a:xfrm>
            <a:off x="7900605" y="6361892"/>
            <a:ext cx="3860800" cy="365125"/>
          </a:xfrm>
          <a:prstGeom prst="rect">
            <a:avLst/>
          </a:prstGeom>
        </p:spPr>
        <p:txBody>
          <a:bodyPr vert="horz" lIns="91440" tIns="45720" rIns="91440" bIns="45720" rtlCol="0" anchor="ctr"/>
          <a:lstStyle>
            <a:lvl1pPr algn="r">
              <a:defRPr sz="1200">
                <a:solidFill>
                  <a:schemeClr val="tx1">
                    <a:tint val="75000"/>
                  </a:schemeClr>
                </a:solidFill>
                <a:latin typeface="Titillium Web" pitchFamily="2" charset="0"/>
                <a:cs typeface="Titillium Web" pitchFamily="2" charset="0"/>
              </a:defRPr>
            </a:lvl1p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15" name="Slide Number Placeholder 5"/>
          <p:cNvSpPr>
            <a:spLocks noGrp="1"/>
          </p:cNvSpPr>
          <p:nvPr>
            <p:ph type="sldNum" sz="quarter" idx="4"/>
          </p:nvPr>
        </p:nvSpPr>
        <p:spPr>
          <a:xfrm>
            <a:off x="603947" y="6368304"/>
            <a:ext cx="66538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FF912A8A-42B0-2B42-AC88-7617BD11F330}" type="slidenum">
              <a:rPr lang="en-US" smtClean="0">
                <a:solidFill>
                  <a:prstClr val="black">
                    <a:tint val="75000"/>
                  </a:prstClr>
                </a:solidFill>
              </a:rPr>
              <a:pPr defTabSz="457200"/>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8.xml"/><Relationship Id="rId7" Type="http://schemas.openxmlformats.org/officeDocument/2006/relationships/image" Target="../media/image3.emf"/><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6.png"/><Relationship Id="rId5" Type="http://schemas.openxmlformats.org/officeDocument/2006/relationships/slideLayout" Target="../slideLayouts/slideLayout16.xml"/><Relationship Id="rId10" Type="http://schemas.openxmlformats.org/officeDocument/2006/relationships/theme" Target="../theme/theme4.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5.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1281283" y="6368304"/>
            <a:ext cx="284480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511ED03A-9131-E744-AAEF-447F5DBADE8E}" type="datetime4">
              <a:rPr lang="en-US" smtClean="0">
                <a:solidFill>
                  <a:prstClr val="black">
                    <a:tint val="75000"/>
                  </a:prstClr>
                </a:solidFill>
              </a:rPr>
              <a:t>August 28, 2020</a:t>
            </a:fld>
            <a:endParaRPr lang="en-US" dirty="0">
              <a:solidFill>
                <a:prstClr val="black">
                  <a:tint val="75000"/>
                </a:prstClr>
              </a:solidFill>
            </a:endParaRPr>
          </a:p>
        </p:txBody>
      </p:sp>
      <p:sp>
        <p:nvSpPr>
          <p:cNvPr id="3" name="Footer Placeholder 4"/>
          <p:cNvSpPr>
            <a:spLocks noGrp="1"/>
          </p:cNvSpPr>
          <p:nvPr>
            <p:ph type="ftr" sz="quarter" idx="3"/>
          </p:nvPr>
        </p:nvSpPr>
        <p:spPr>
          <a:xfrm>
            <a:off x="7900605" y="6361892"/>
            <a:ext cx="3860800" cy="365125"/>
          </a:xfrm>
          <a:prstGeom prst="rect">
            <a:avLst/>
          </a:prstGeom>
        </p:spPr>
        <p:txBody>
          <a:bodyPr vert="horz" lIns="91440" tIns="45720" rIns="91440" bIns="45720" rtlCol="0" anchor="ctr"/>
          <a:lstStyle>
            <a:lvl1pPr algn="r">
              <a:defRPr sz="1200">
                <a:solidFill>
                  <a:schemeClr val="tx1">
                    <a:tint val="75000"/>
                  </a:schemeClr>
                </a:solidFill>
                <a:latin typeface="Titillium Web" pitchFamily="2" charset="0"/>
                <a:cs typeface="Titillium Web" pitchFamily="2" charset="0"/>
              </a:defRPr>
            </a:lvl1p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4" name="Slide Number Placeholder 5"/>
          <p:cNvSpPr>
            <a:spLocks noGrp="1"/>
          </p:cNvSpPr>
          <p:nvPr>
            <p:ph type="sldNum" sz="quarter" idx="4"/>
          </p:nvPr>
        </p:nvSpPr>
        <p:spPr>
          <a:xfrm>
            <a:off x="603947" y="6368304"/>
            <a:ext cx="66538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FF912A8A-42B0-2B42-AC88-7617BD11F33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104659531"/>
      </p:ext>
    </p:extLst>
  </p:cSld>
  <p:clrMap bg1="lt1" tx1="dk1" bg2="lt2" tx2="dk2" accent1="accent1" accent2="accent2" accent3="accent3" accent4="accent4" accent5="accent5" accent6="accent6" hlink="hlink" folHlink="folHlink"/>
  <p:sldLayoutIdLst>
    <p:sldLayoutId id="2147483655" r:id="rId1"/>
    <p:sldLayoutId id="2147483668" r:id="rId2"/>
    <p:sldLayoutId id="2147483667" r:id="rId3"/>
    <p:sldLayoutId id="2147483706" r:id="rId4"/>
    <p:sldLayoutId id="2147483707" r:id="rId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pt-PT" dirty="0" err="1"/>
              <a:t>Click</a:t>
            </a:r>
            <a:r>
              <a:rPr lang="pt-PT" dirty="0"/>
              <a:t> to </a:t>
            </a:r>
            <a:r>
              <a:rPr lang="pt-PT" dirty="0" err="1"/>
              <a:t>edit</a:t>
            </a:r>
            <a:r>
              <a:rPr lang="pt-PT" dirty="0"/>
              <a:t> </a:t>
            </a:r>
            <a:r>
              <a:rPr lang="pt-PT" dirty="0" err="1"/>
              <a:t>Master</a:t>
            </a:r>
            <a:r>
              <a:rPr lang="pt-PT" dirty="0"/>
              <a:t> </a:t>
            </a:r>
            <a:r>
              <a:rPr lang="pt-PT" dirty="0" err="1"/>
              <a:t>text</a:t>
            </a:r>
            <a:r>
              <a:rPr lang="pt-PT" dirty="0"/>
              <a:t> </a:t>
            </a:r>
            <a:r>
              <a:rPr lang="pt-PT" dirty="0" err="1"/>
              <a:t>styles</a:t>
            </a:r>
            <a:endParaRPr lang="pt-PT" dirty="0"/>
          </a:p>
          <a:p>
            <a:pPr lvl="1"/>
            <a:r>
              <a:rPr lang="pt-PT" dirty="0" err="1"/>
              <a:t>Second</a:t>
            </a:r>
            <a:r>
              <a:rPr lang="pt-PT" dirty="0"/>
              <a:t> </a:t>
            </a:r>
            <a:r>
              <a:rPr lang="pt-PT" dirty="0" err="1"/>
              <a:t>level</a:t>
            </a:r>
            <a:endParaRPr lang="pt-PT" dirty="0"/>
          </a:p>
          <a:p>
            <a:pPr lvl="2"/>
            <a:r>
              <a:rPr lang="pt-PT" dirty="0" err="1"/>
              <a:t>Third</a:t>
            </a:r>
            <a:r>
              <a:rPr lang="pt-PT" dirty="0"/>
              <a:t> </a:t>
            </a:r>
            <a:r>
              <a:rPr lang="pt-PT" dirty="0" err="1"/>
              <a:t>level</a:t>
            </a:r>
            <a:endParaRPr lang="pt-PT" dirty="0"/>
          </a:p>
        </p:txBody>
      </p:sp>
      <p:pic>
        <p:nvPicPr>
          <p:cNvPr id="7" name="Picture 7"/>
          <p:cNvPicPr>
            <a:picLocks noChangeAspect="1"/>
          </p:cNvPicPr>
          <p:nvPr userDrawn="1"/>
        </p:nvPicPr>
        <p:blipFill>
          <a:blip r:embed="rId7"/>
          <a:stretch>
            <a:fillRect/>
          </a:stretch>
        </p:blipFill>
        <p:spPr>
          <a:xfrm>
            <a:off x="9831005" y="349062"/>
            <a:ext cx="1622806" cy="497076"/>
          </a:xfrm>
          <a:prstGeom prst="rect">
            <a:avLst/>
          </a:prstGeom>
        </p:spPr>
      </p:pic>
      <p:sp>
        <p:nvSpPr>
          <p:cNvPr id="11" name="Date Placeholder 3"/>
          <p:cNvSpPr>
            <a:spLocks noGrp="1"/>
          </p:cNvSpPr>
          <p:nvPr>
            <p:ph type="dt" sz="half" idx="2"/>
          </p:nvPr>
        </p:nvSpPr>
        <p:spPr>
          <a:xfrm>
            <a:off x="1281283" y="6368304"/>
            <a:ext cx="284480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164B6865-7905-0442-A802-3B50571B4C7B}" type="datetime4">
              <a:rPr lang="en-US" smtClean="0">
                <a:solidFill>
                  <a:prstClr val="black">
                    <a:tint val="75000"/>
                  </a:prstClr>
                </a:solidFill>
              </a:rPr>
              <a:t>August 28, 2020</a:t>
            </a:fld>
            <a:endParaRPr lang="en-US" dirty="0">
              <a:solidFill>
                <a:prstClr val="black">
                  <a:tint val="75000"/>
                </a:prstClr>
              </a:solidFill>
            </a:endParaRPr>
          </a:p>
        </p:txBody>
      </p:sp>
      <p:sp>
        <p:nvSpPr>
          <p:cNvPr id="12" name="Footer Placeholder 4"/>
          <p:cNvSpPr>
            <a:spLocks noGrp="1"/>
          </p:cNvSpPr>
          <p:nvPr>
            <p:ph type="ftr" sz="quarter" idx="3"/>
          </p:nvPr>
        </p:nvSpPr>
        <p:spPr>
          <a:xfrm>
            <a:off x="7900605" y="6361892"/>
            <a:ext cx="3860800" cy="365125"/>
          </a:xfrm>
          <a:prstGeom prst="rect">
            <a:avLst/>
          </a:prstGeom>
        </p:spPr>
        <p:txBody>
          <a:bodyPr vert="horz" lIns="91440" tIns="45720" rIns="91440" bIns="45720" rtlCol="0" anchor="ctr"/>
          <a:lstStyle>
            <a:lvl1pPr algn="r">
              <a:defRPr sz="1200">
                <a:solidFill>
                  <a:schemeClr val="tx1">
                    <a:tint val="75000"/>
                  </a:schemeClr>
                </a:solidFill>
                <a:latin typeface="Titillium Web" pitchFamily="2" charset="0"/>
                <a:cs typeface="Titillium Web" pitchFamily="2" charset="0"/>
              </a:defRPr>
            </a:lvl1p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13" name="Slide Number Placeholder 5"/>
          <p:cNvSpPr>
            <a:spLocks noGrp="1"/>
          </p:cNvSpPr>
          <p:nvPr>
            <p:ph type="sldNum" sz="quarter" idx="4"/>
          </p:nvPr>
        </p:nvSpPr>
        <p:spPr>
          <a:xfrm>
            <a:off x="603947" y="6368304"/>
            <a:ext cx="66538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FF912A8A-42B0-2B42-AC88-7617BD11F33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778678623"/>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99" r:id="rId3"/>
    <p:sldLayoutId id="2147483697" r:id="rId4"/>
    <p:sldLayoutId id="2147483700" r:id="rId5"/>
  </p:sldLayoutIdLst>
  <p:hf hdr="0"/>
  <p:txStyles>
    <p:titleStyle>
      <a:lvl1pPr algn="l" defTabSz="457200" rtl="0" eaLnBrk="1" latinLnBrk="0" hangingPunct="1">
        <a:spcBef>
          <a:spcPct val="0"/>
        </a:spcBef>
        <a:buNone/>
        <a:defRPr sz="3600" kern="1200" cap="all">
          <a:solidFill>
            <a:srgbClr val="00B1B0"/>
          </a:solidFill>
          <a:latin typeface="Titillium Web" pitchFamily="2" charset="0"/>
          <a:ea typeface="+mj-ea"/>
          <a:cs typeface="Titillium Web" pitchFamily="2" charset="0"/>
        </a:defRPr>
      </a:lvl1pPr>
    </p:titleStyle>
    <p:bodyStyle>
      <a:lvl1pPr marL="457200" indent="-457200" algn="l" defTabSz="457200" rtl="0" eaLnBrk="1" latinLnBrk="0" hangingPunct="1">
        <a:spcBef>
          <a:spcPct val="20000"/>
        </a:spcBef>
        <a:buSzPct val="100000"/>
        <a:buFontTx/>
        <a:buBlip>
          <a:blip r:embed="rId8"/>
        </a:buBlip>
        <a:defRPr sz="2000" kern="1200">
          <a:solidFill>
            <a:schemeClr val="bg1">
              <a:lumMod val="50000"/>
            </a:schemeClr>
          </a:solidFill>
          <a:latin typeface="Titillium Web" pitchFamily="2" charset="0"/>
          <a:ea typeface="+mn-ea"/>
          <a:cs typeface="Titillium Web" pitchFamily="2" charset="0"/>
        </a:defRPr>
      </a:lvl1pPr>
      <a:lvl2pPr marL="914400" indent="-457200" algn="l" defTabSz="457200" rtl="0" eaLnBrk="1" latinLnBrk="0" hangingPunct="1">
        <a:spcBef>
          <a:spcPct val="20000"/>
        </a:spcBef>
        <a:buSzPct val="100000"/>
        <a:buFontTx/>
        <a:buBlip>
          <a:blip r:embed="rId8"/>
        </a:buBlip>
        <a:defRPr sz="1800" kern="1200">
          <a:solidFill>
            <a:schemeClr val="bg1">
              <a:lumMod val="50000"/>
            </a:schemeClr>
          </a:solidFill>
          <a:latin typeface="Titillium Web" pitchFamily="2" charset="0"/>
          <a:ea typeface="+mn-ea"/>
          <a:cs typeface="Titillium Web" pitchFamily="2" charset="0"/>
        </a:defRPr>
      </a:lvl2pPr>
      <a:lvl3pPr marL="1257300" indent="-342900" algn="l" defTabSz="457200" rtl="0" eaLnBrk="1" latinLnBrk="0" hangingPunct="1">
        <a:spcBef>
          <a:spcPct val="20000"/>
        </a:spcBef>
        <a:buSzPct val="100000"/>
        <a:buFontTx/>
        <a:buBlip>
          <a:blip r:embed="rId8"/>
        </a:buBlip>
        <a:defRPr sz="1600" kern="1200">
          <a:solidFill>
            <a:schemeClr val="bg1">
              <a:lumMod val="50000"/>
            </a:schemeClr>
          </a:solidFill>
          <a:latin typeface="Titillium Web" pitchFamily="2" charset="0"/>
          <a:ea typeface="+mn-ea"/>
          <a:cs typeface="Titillium Web" pitchFamily="2" charset="0"/>
        </a:defRPr>
      </a:lvl3pPr>
      <a:lvl4pPr marL="1714500" indent="-342900" algn="l" defTabSz="457200" rtl="0" eaLnBrk="1" latinLnBrk="0" hangingPunct="1">
        <a:spcBef>
          <a:spcPct val="20000"/>
        </a:spcBef>
        <a:buSzPct val="100000"/>
        <a:buFontTx/>
        <a:buBlip>
          <a:blip r:embed="rId8"/>
        </a:buBlip>
        <a:defRPr sz="2000" kern="1200">
          <a:solidFill>
            <a:schemeClr val="bg1">
              <a:lumMod val="50000"/>
            </a:schemeClr>
          </a:solidFill>
          <a:latin typeface="Titillium WebRegular"/>
          <a:ea typeface="+mn-ea"/>
          <a:cs typeface="Titillium WebRegular"/>
        </a:defRPr>
      </a:lvl4pPr>
      <a:lvl5pPr marL="2171700" indent="-342900" algn="l" defTabSz="457200" rtl="0" eaLnBrk="1" latinLnBrk="0" hangingPunct="1">
        <a:spcBef>
          <a:spcPct val="20000"/>
        </a:spcBef>
        <a:buSzPct val="100000"/>
        <a:buFontTx/>
        <a:buBlip>
          <a:blip r:embed="rId8"/>
        </a:buBlip>
        <a:defRPr sz="2000" kern="1200">
          <a:solidFill>
            <a:schemeClr val="bg1">
              <a:lumMod val="50000"/>
            </a:schemeClr>
          </a:solidFill>
          <a:latin typeface="Titillium WebRegular"/>
          <a:ea typeface="+mn-ea"/>
          <a:cs typeface="Titillium Web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1281283" y="6368304"/>
            <a:ext cx="284480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3564561B-3A51-744F-AD0B-427EFE045326}" type="datetime4">
              <a:rPr lang="en-US" smtClean="0">
                <a:solidFill>
                  <a:prstClr val="black">
                    <a:tint val="75000"/>
                  </a:prstClr>
                </a:solidFill>
              </a:rPr>
              <a:t>August 28, 2020</a:t>
            </a:fld>
            <a:endParaRPr lang="en-US" dirty="0">
              <a:solidFill>
                <a:prstClr val="black">
                  <a:tint val="75000"/>
                </a:prstClr>
              </a:solidFill>
            </a:endParaRPr>
          </a:p>
        </p:txBody>
      </p:sp>
      <p:sp>
        <p:nvSpPr>
          <p:cNvPr id="6" name="Footer Placeholder 4"/>
          <p:cNvSpPr>
            <a:spLocks noGrp="1"/>
          </p:cNvSpPr>
          <p:nvPr>
            <p:ph type="ftr" sz="quarter" idx="3"/>
          </p:nvPr>
        </p:nvSpPr>
        <p:spPr>
          <a:xfrm>
            <a:off x="7900605" y="6361892"/>
            <a:ext cx="3860800" cy="365125"/>
          </a:xfrm>
          <a:prstGeom prst="rect">
            <a:avLst/>
          </a:prstGeom>
        </p:spPr>
        <p:txBody>
          <a:bodyPr vert="horz" lIns="91440" tIns="45720" rIns="91440" bIns="45720" rtlCol="0" anchor="ctr"/>
          <a:lstStyle>
            <a:lvl1pPr algn="r">
              <a:defRPr sz="1200">
                <a:solidFill>
                  <a:schemeClr val="tx1">
                    <a:tint val="75000"/>
                  </a:schemeClr>
                </a:solidFill>
                <a:latin typeface="Titillium Web" pitchFamily="2" charset="0"/>
                <a:cs typeface="Titillium Web" pitchFamily="2" charset="0"/>
              </a:defRPr>
            </a:lvl1p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7" name="Slide Number Placeholder 5"/>
          <p:cNvSpPr>
            <a:spLocks noGrp="1"/>
          </p:cNvSpPr>
          <p:nvPr>
            <p:ph type="sldNum" sz="quarter" idx="4"/>
          </p:nvPr>
        </p:nvSpPr>
        <p:spPr>
          <a:xfrm>
            <a:off x="603947" y="6368304"/>
            <a:ext cx="66538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FF912A8A-42B0-2B42-AC88-7617BD11F33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760541963"/>
      </p:ext>
    </p:extLst>
  </p:cSld>
  <p:clrMap bg1="lt1" tx1="dk1" bg2="lt2" tx2="dk2" accent1="accent1" accent2="accent2" accent3="accent3" accent4="accent4" accent5="accent5" accent6="accent6" hlink="hlink" folHlink="folHlink"/>
  <p:sldLayoutIdLst>
    <p:sldLayoutId id="2147483689" r:id="rId1"/>
  </p:sldLayoutIdLst>
  <p:hf hdr="0"/>
  <p:txStyles>
    <p:titleStyle>
      <a:lvl1pPr algn="l" defTabSz="457200" rtl="0" eaLnBrk="1" latinLnBrk="0" hangingPunct="1">
        <a:spcBef>
          <a:spcPct val="0"/>
        </a:spcBef>
        <a:buNone/>
        <a:defRPr sz="3600" kern="1200" cap="all">
          <a:solidFill>
            <a:srgbClr val="00B1B0"/>
          </a:solidFill>
          <a:latin typeface="Titillium Web" pitchFamily="2" charset="0"/>
          <a:ea typeface="+mj-ea"/>
          <a:cs typeface="Titillium Web" pitchFamily="2" charset="0"/>
        </a:defRPr>
      </a:lvl1pPr>
    </p:titleStyle>
    <p:bodyStyle>
      <a:lvl1pPr marL="457200" indent="-457200" algn="l" defTabSz="457200" rtl="0" eaLnBrk="1" latinLnBrk="0" hangingPunct="1">
        <a:spcBef>
          <a:spcPct val="20000"/>
        </a:spcBef>
        <a:buSzPct val="100000"/>
        <a:buFontTx/>
        <a:buBlip>
          <a:blip r:embed="rId3"/>
        </a:buBlip>
        <a:defRPr sz="2000" kern="1200">
          <a:solidFill>
            <a:schemeClr val="bg1">
              <a:lumMod val="50000"/>
            </a:schemeClr>
          </a:solidFill>
          <a:latin typeface="Titillium Web" pitchFamily="2" charset="0"/>
          <a:ea typeface="+mn-ea"/>
          <a:cs typeface="Titillium Web" pitchFamily="2" charset="0"/>
        </a:defRPr>
      </a:lvl1pPr>
      <a:lvl2pPr marL="914400" indent="-457200" algn="l" defTabSz="457200" rtl="0" eaLnBrk="1" latinLnBrk="0" hangingPunct="1">
        <a:spcBef>
          <a:spcPct val="20000"/>
        </a:spcBef>
        <a:buSzPct val="100000"/>
        <a:buFontTx/>
        <a:buBlip>
          <a:blip r:embed="rId3"/>
        </a:buBlip>
        <a:defRPr sz="1800" kern="1200">
          <a:solidFill>
            <a:schemeClr val="bg1">
              <a:lumMod val="50000"/>
            </a:schemeClr>
          </a:solidFill>
          <a:latin typeface="Titillium Web" pitchFamily="2" charset="0"/>
          <a:ea typeface="+mn-ea"/>
          <a:cs typeface="Titillium Web" pitchFamily="2" charset="0"/>
        </a:defRPr>
      </a:lvl2pPr>
      <a:lvl3pPr marL="1257300" indent="-342900" algn="l" defTabSz="457200" rtl="0" eaLnBrk="1" latinLnBrk="0" hangingPunct="1">
        <a:spcBef>
          <a:spcPct val="20000"/>
        </a:spcBef>
        <a:buSzPct val="100000"/>
        <a:buFontTx/>
        <a:buBlip>
          <a:blip r:embed="rId3"/>
        </a:buBlip>
        <a:defRPr sz="1600" kern="1200">
          <a:solidFill>
            <a:schemeClr val="bg1">
              <a:lumMod val="50000"/>
            </a:schemeClr>
          </a:solidFill>
          <a:latin typeface="Titillium Web" pitchFamily="2" charset="0"/>
          <a:ea typeface="+mn-ea"/>
          <a:cs typeface="Titillium Web" pitchFamily="2" charset="0"/>
        </a:defRPr>
      </a:lvl3pPr>
      <a:lvl4pPr marL="1714500" indent="-342900" algn="l" defTabSz="457200" rtl="0" eaLnBrk="1" latinLnBrk="0" hangingPunct="1">
        <a:spcBef>
          <a:spcPct val="20000"/>
        </a:spcBef>
        <a:buSzPct val="100000"/>
        <a:buFontTx/>
        <a:buBlip>
          <a:blip r:embed="rId3"/>
        </a:buBlip>
        <a:defRPr sz="2000" kern="1200">
          <a:solidFill>
            <a:schemeClr val="bg1">
              <a:lumMod val="50000"/>
            </a:schemeClr>
          </a:solidFill>
          <a:latin typeface="Titillium WebRegular"/>
          <a:ea typeface="+mn-ea"/>
          <a:cs typeface="Titillium WebRegular"/>
        </a:defRPr>
      </a:lvl4pPr>
      <a:lvl5pPr marL="2171700" indent="-342900" algn="l" defTabSz="457200" rtl="0" eaLnBrk="1" latinLnBrk="0" hangingPunct="1">
        <a:spcBef>
          <a:spcPct val="20000"/>
        </a:spcBef>
        <a:buSzPct val="100000"/>
        <a:buFontTx/>
        <a:buBlip>
          <a:blip r:embed="rId3"/>
        </a:buBlip>
        <a:defRPr sz="2000" kern="1200">
          <a:solidFill>
            <a:schemeClr val="bg1">
              <a:lumMod val="50000"/>
            </a:schemeClr>
          </a:solidFill>
          <a:latin typeface="Titillium WebRegular"/>
          <a:ea typeface="+mn-ea"/>
          <a:cs typeface="Titillium Web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Date Placeholder 3"/>
          <p:cNvSpPr>
            <a:spLocks noGrp="1"/>
          </p:cNvSpPr>
          <p:nvPr>
            <p:ph type="dt" sz="half" idx="2"/>
          </p:nvPr>
        </p:nvSpPr>
        <p:spPr>
          <a:xfrm>
            <a:off x="1281283" y="6368304"/>
            <a:ext cx="284480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516DA271-0323-0F4C-AEBC-492BDB8B293F}" type="datetime4">
              <a:rPr lang="en-US" smtClean="0">
                <a:solidFill>
                  <a:prstClr val="black">
                    <a:tint val="75000"/>
                  </a:prstClr>
                </a:solidFill>
              </a:rPr>
              <a:t>August 28, 2020</a:t>
            </a:fld>
            <a:endParaRPr lang="en-US" dirty="0">
              <a:solidFill>
                <a:prstClr val="black">
                  <a:tint val="75000"/>
                </a:prstClr>
              </a:solidFill>
            </a:endParaRPr>
          </a:p>
        </p:txBody>
      </p:sp>
      <p:sp>
        <p:nvSpPr>
          <p:cNvPr id="8" name="Footer Placeholder 4"/>
          <p:cNvSpPr>
            <a:spLocks noGrp="1"/>
          </p:cNvSpPr>
          <p:nvPr>
            <p:ph type="ftr" sz="quarter" idx="3"/>
          </p:nvPr>
        </p:nvSpPr>
        <p:spPr>
          <a:xfrm>
            <a:off x="7900605" y="6361892"/>
            <a:ext cx="3860800" cy="365125"/>
          </a:xfrm>
          <a:prstGeom prst="rect">
            <a:avLst/>
          </a:prstGeom>
        </p:spPr>
        <p:txBody>
          <a:bodyPr vert="horz" lIns="91440" tIns="45720" rIns="91440" bIns="45720" rtlCol="0" anchor="ctr"/>
          <a:lstStyle>
            <a:lvl1pPr algn="r">
              <a:defRPr sz="1200">
                <a:solidFill>
                  <a:schemeClr val="tx1">
                    <a:tint val="75000"/>
                  </a:schemeClr>
                </a:solidFill>
                <a:latin typeface="Titillium Web" pitchFamily="2" charset="0"/>
                <a:cs typeface="Titillium Web" pitchFamily="2" charset="0"/>
              </a:defRPr>
            </a:lvl1p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9" name="Slide Number Placeholder 5"/>
          <p:cNvSpPr>
            <a:spLocks noGrp="1"/>
          </p:cNvSpPr>
          <p:nvPr>
            <p:ph type="sldNum" sz="quarter" idx="4"/>
          </p:nvPr>
        </p:nvSpPr>
        <p:spPr>
          <a:xfrm>
            <a:off x="603947" y="6368304"/>
            <a:ext cx="66538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FF912A8A-42B0-2B42-AC88-7617BD11F33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1938619152"/>
      </p:ext>
    </p:extLst>
  </p:cSld>
  <p:clrMap bg1="lt1" tx1="dk1" bg2="lt2" tx2="dk2" accent1="accent1" accent2="accent2" accent3="accent3" accent4="accent4" accent5="accent5" accent6="accent6" hlink="hlink" folHlink="folHlink"/>
  <p:sldLayoutIdLst>
    <p:sldLayoutId id="2147483670" r:id="rId1"/>
    <p:sldLayoutId id="2147483692" r:id="rId2"/>
    <p:sldLayoutId id="2147483690" r:id="rId3"/>
    <p:sldLayoutId id="2147483691" r:id="rId4"/>
    <p:sldLayoutId id="2147483695" r:id="rId5"/>
    <p:sldLayoutId id="2147483676" r:id="rId6"/>
    <p:sldLayoutId id="2147483694" r:id="rId7"/>
    <p:sldLayoutId id="2147483693" r:id="rId8"/>
    <p:sldLayoutId id="2147483701" r:id="rId9"/>
  </p:sldLayoutIdLst>
  <p:hf hdr="0"/>
  <p:txStyles>
    <p:titleStyle>
      <a:lvl1pPr algn="l" defTabSz="457200" rtl="0" eaLnBrk="1" latinLnBrk="0" hangingPunct="1">
        <a:spcBef>
          <a:spcPct val="0"/>
        </a:spcBef>
        <a:buNone/>
        <a:defRPr sz="3600" kern="1200" cap="all">
          <a:solidFill>
            <a:srgbClr val="00B1B0"/>
          </a:solidFill>
          <a:latin typeface="Titillium Web" pitchFamily="2" charset="0"/>
          <a:ea typeface="+mj-ea"/>
          <a:cs typeface="Titillium Web" pitchFamily="2" charset="0"/>
        </a:defRPr>
      </a:lvl1pPr>
    </p:titleStyle>
    <p:bodyStyle>
      <a:lvl1pPr marL="457200" indent="-457200" algn="l" defTabSz="457200" rtl="0" eaLnBrk="1" latinLnBrk="0" hangingPunct="1">
        <a:spcBef>
          <a:spcPct val="20000"/>
        </a:spcBef>
        <a:buSzPct val="100000"/>
        <a:buFontTx/>
        <a:buBlip>
          <a:blip r:embed="rId11"/>
        </a:buBlip>
        <a:defRPr sz="2000" kern="1200">
          <a:solidFill>
            <a:schemeClr val="bg1">
              <a:lumMod val="50000"/>
            </a:schemeClr>
          </a:solidFill>
          <a:latin typeface="Titillium Web" pitchFamily="2" charset="0"/>
          <a:ea typeface="+mn-ea"/>
          <a:cs typeface="Titillium Web" pitchFamily="2" charset="0"/>
        </a:defRPr>
      </a:lvl1pPr>
      <a:lvl2pPr marL="914400" indent="-457200" algn="l" defTabSz="457200" rtl="0" eaLnBrk="1" latinLnBrk="0" hangingPunct="1">
        <a:spcBef>
          <a:spcPct val="20000"/>
        </a:spcBef>
        <a:buSzPct val="100000"/>
        <a:buFontTx/>
        <a:buBlip>
          <a:blip r:embed="rId11"/>
        </a:buBlip>
        <a:defRPr sz="1800" kern="1200">
          <a:solidFill>
            <a:schemeClr val="bg1">
              <a:lumMod val="50000"/>
            </a:schemeClr>
          </a:solidFill>
          <a:latin typeface="Titillium Web" pitchFamily="2" charset="0"/>
          <a:ea typeface="+mn-ea"/>
          <a:cs typeface="Titillium Web" pitchFamily="2" charset="0"/>
        </a:defRPr>
      </a:lvl2pPr>
      <a:lvl3pPr marL="1257300" indent="-342900" algn="l" defTabSz="457200" rtl="0" eaLnBrk="1" latinLnBrk="0" hangingPunct="1">
        <a:spcBef>
          <a:spcPct val="20000"/>
        </a:spcBef>
        <a:buSzPct val="100000"/>
        <a:buFontTx/>
        <a:buBlip>
          <a:blip r:embed="rId11"/>
        </a:buBlip>
        <a:defRPr sz="1600" kern="1200">
          <a:solidFill>
            <a:schemeClr val="bg1">
              <a:lumMod val="50000"/>
            </a:schemeClr>
          </a:solidFill>
          <a:latin typeface="Titillium Web" pitchFamily="2" charset="0"/>
          <a:ea typeface="+mn-ea"/>
          <a:cs typeface="Titillium Web" pitchFamily="2" charset="0"/>
        </a:defRPr>
      </a:lvl3pPr>
      <a:lvl4pPr marL="1714500" indent="-342900" algn="l" defTabSz="457200" rtl="0" eaLnBrk="1" latinLnBrk="0" hangingPunct="1">
        <a:spcBef>
          <a:spcPct val="20000"/>
        </a:spcBef>
        <a:buSzPct val="100000"/>
        <a:buFontTx/>
        <a:buBlip>
          <a:blip r:embed="rId11"/>
        </a:buBlip>
        <a:defRPr sz="2000" kern="1200">
          <a:solidFill>
            <a:schemeClr val="bg1">
              <a:lumMod val="50000"/>
            </a:schemeClr>
          </a:solidFill>
          <a:latin typeface="Titillium WebRegular"/>
          <a:ea typeface="+mn-ea"/>
          <a:cs typeface="Titillium WebRegular"/>
        </a:defRPr>
      </a:lvl4pPr>
      <a:lvl5pPr marL="2171700" indent="-342900" algn="l" defTabSz="457200" rtl="0" eaLnBrk="1" latinLnBrk="0" hangingPunct="1">
        <a:spcBef>
          <a:spcPct val="20000"/>
        </a:spcBef>
        <a:buSzPct val="100000"/>
        <a:buFontTx/>
        <a:buBlip>
          <a:blip r:embed="rId11"/>
        </a:buBlip>
        <a:defRPr sz="2000" kern="1200">
          <a:solidFill>
            <a:schemeClr val="bg1">
              <a:lumMod val="50000"/>
            </a:schemeClr>
          </a:solidFill>
          <a:latin typeface="Titillium WebRegular"/>
          <a:ea typeface="+mn-ea"/>
          <a:cs typeface="Titillium Web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Date Placeholder 3"/>
          <p:cNvSpPr>
            <a:spLocks noGrp="1"/>
          </p:cNvSpPr>
          <p:nvPr>
            <p:ph type="dt" sz="half" idx="2"/>
          </p:nvPr>
        </p:nvSpPr>
        <p:spPr>
          <a:xfrm>
            <a:off x="1281283" y="6368304"/>
            <a:ext cx="284480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8A55B7BD-D299-104A-B5CA-DE7CB924D869}" type="datetime4">
              <a:rPr lang="en-US" smtClean="0">
                <a:solidFill>
                  <a:prstClr val="black">
                    <a:tint val="75000"/>
                  </a:prstClr>
                </a:solidFill>
              </a:rPr>
              <a:t>August 28, 2020</a:t>
            </a:fld>
            <a:endParaRPr lang="en-US" dirty="0">
              <a:solidFill>
                <a:prstClr val="black">
                  <a:tint val="75000"/>
                </a:prstClr>
              </a:solidFill>
            </a:endParaRPr>
          </a:p>
        </p:txBody>
      </p:sp>
      <p:sp>
        <p:nvSpPr>
          <p:cNvPr id="8" name="Footer Placeholder 4"/>
          <p:cNvSpPr>
            <a:spLocks noGrp="1"/>
          </p:cNvSpPr>
          <p:nvPr>
            <p:ph type="ftr" sz="quarter" idx="3"/>
          </p:nvPr>
        </p:nvSpPr>
        <p:spPr>
          <a:xfrm>
            <a:off x="7900605" y="6361892"/>
            <a:ext cx="3860800" cy="365125"/>
          </a:xfrm>
          <a:prstGeom prst="rect">
            <a:avLst/>
          </a:prstGeom>
        </p:spPr>
        <p:txBody>
          <a:bodyPr vert="horz" lIns="91440" tIns="45720" rIns="91440" bIns="45720" rtlCol="0" anchor="ctr"/>
          <a:lstStyle>
            <a:lvl1pPr algn="r">
              <a:defRPr sz="1200">
                <a:solidFill>
                  <a:schemeClr val="tx1">
                    <a:tint val="75000"/>
                  </a:schemeClr>
                </a:solidFill>
                <a:latin typeface="Titillium Web" pitchFamily="2" charset="0"/>
                <a:cs typeface="Titillium Web" pitchFamily="2" charset="0"/>
              </a:defRPr>
            </a:lvl1p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9" name="Slide Number Placeholder 5"/>
          <p:cNvSpPr>
            <a:spLocks noGrp="1"/>
          </p:cNvSpPr>
          <p:nvPr>
            <p:ph type="sldNum" sz="quarter" idx="4"/>
          </p:nvPr>
        </p:nvSpPr>
        <p:spPr>
          <a:xfrm>
            <a:off x="603947" y="6368304"/>
            <a:ext cx="66538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FF912A8A-42B0-2B42-AC88-7617BD11F33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1669140820"/>
      </p:ext>
    </p:extLst>
  </p:cSld>
  <p:clrMap bg1="lt1" tx1="dk1" bg2="lt2" tx2="dk2" accent1="accent1" accent2="accent2" accent3="accent3" accent4="accent4" accent5="accent5" accent6="accent6" hlink="hlink" folHlink="folHlink"/>
  <p:sldLayoutIdLst>
    <p:sldLayoutId id="2147483674" r:id="rId1"/>
  </p:sldLayoutIdLst>
  <p:hf hdr="0"/>
  <p:txStyles>
    <p:titleStyle>
      <a:lvl1pPr algn="l" defTabSz="457200" rtl="0" eaLnBrk="1" latinLnBrk="0" hangingPunct="1">
        <a:spcBef>
          <a:spcPct val="0"/>
        </a:spcBef>
        <a:buNone/>
        <a:defRPr sz="3600" kern="1200" cap="all">
          <a:solidFill>
            <a:srgbClr val="00B1B0"/>
          </a:solidFill>
          <a:latin typeface="Titillium Web" pitchFamily="2" charset="0"/>
          <a:ea typeface="+mj-ea"/>
          <a:cs typeface="Titillium Web" pitchFamily="2" charset="0"/>
        </a:defRPr>
      </a:lvl1pPr>
    </p:titleStyle>
    <p:bodyStyle>
      <a:lvl1pPr marL="457200" indent="-457200" algn="l" defTabSz="457200" rtl="0" eaLnBrk="1" latinLnBrk="0" hangingPunct="1">
        <a:spcBef>
          <a:spcPct val="20000"/>
        </a:spcBef>
        <a:buSzPct val="100000"/>
        <a:buFontTx/>
        <a:buBlip>
          <a:blip r:embed="rId3"/>
        </a:buBlip>
        <a:defRPr sz="2000" kern="1200">
          <a:solidFill>
            <a:schemeClr val="bg1">
              <a:lumMod val="50000"/>
            </a:schemeClr>
          </a:solidFill>
          <a:latin typeface="Titillium Web" pitchFamily="2" charset="0"/>
          <a:ea typeface="+mn-ea"/>
          <a:cs typeface="Titillium Web" pitchFamily="2" charset="0"/>
        </a:defRPr>
      </a:lvl1pPr>
      <a:lvl2pPr marL="914400" indent="-457200" algn="l" defTabSz="457200" rtl="0" eaLnBrk="1" latinLnBrk="0" hangingPunct="1">
        <a:spcBef>
          <a:spcPct val="20000"/>
        </a:spcBef>
        <a:buSzPct val="100000"/>
        <a:buFontTx/>
        <a:buBlip>
          <a:blip r:embed="rId3"/>
        </a:buBlip>
        <a:defRPr sz="1800" kern="1200">
          <a:solidFill>
            <a:schemeClr val="bg1">
              <a:lumMod val="50000"/>
            </a:schemeClr>
          </a:solidFill>
          <a:latin typeface="Titillium Web" pitchFamily="2" charset="0"/>
          <a:ea typeface="+mn-ea"/>
          <a:cs typeface="Titillium Web" pitchFamily="2" charset="0"/>
        </a:defRPr>
      </a:lvl2pPr>
      <a:lvl3pPr marL="1257300" indent="-342900" algn="l" defTabSz="457200" rtl="0" eaLnBrk="1" latinLnBrk="0" hangingPunct="1">
        <a:spcBef>
          <a:spcPct val="20000"/>
        </a:spcBef>
        <a:buSzPct val="100000"/>
        <a:buFontTx/>
        <a:buBlip>
          <a:blip r:embed="rId3"/>
        </a:buBlip>
        <a:defRPr sz="1600" kern="1200">
          <a:solidFill>
            <a:schemeClr val="bg1">
              <a:lumMod val="50000"/>
            </a:schemeClr>
          </a:solidFill>
          <a:latin typeface="Titillium Web" pitchFamily="2" charset="0"/>
          <a:ea typeface="+mn-ea"/>
          <a:cs typeface="Titillium Web" pitchFamily="2" charset="0"/>
        </a:defRPr>
      </a:lvl3pPr>
      <a:lvl4pPr marL="1714500" indent="-342900" algn="l" defTabSz="457200" rtl="0" eaLnBrk="1" latinLnBrk="0" hangingPunct="1">
        <a:spcBef>
          <a:spcPct val="20000"/>
        </a:spcBef>
        <a:buSzPct val="100000"/>
        <a:buFontTx/>
        <a:buBlip>
          <a:blip r:embed="rId3"/>
        </a:buBlip>
        <a:defRPr sz="2000" kern="1200">
          <a:solidFill>
            <a:schemeClr val="bg1">
              <a:lumMod val="50000"/>
            </a:schemeClr>
          </a:solidFill>
          <a:latin typeface="Titillium WebRegular"/>
          <a:ea typeface="+mn-ea"/>
          <a:cs typeface="Titillium WebRegular"/>
        </a:defRPr>
      </a:lvl4pPr>
      <a:lvl5pPr marL="2171700" indent="-342900" algn="l" defTabSz="457200" rtl="0" eaLnBrk="1" latinLnBrk="0" hangingPunct="1">
        <a:spcBef>
          <a:spcPct val="20000"/>
        </a:spcBef>
        <a:buSzPct val="100000"/>
        <a:buFontTx/>
        <a:buBlip>
          <a:blip r:embed="rId3"/>
        </a:buBlip>
        <a:defRPr sz="2000" kern="1200">
          <a:solidFill>
            <a:schemeClr val="bg1">
              <a:lumMod val="50000"/>
            </a:schemeClr>
          </a:solidFill>
          <a:latin typeface="Titillium WebRegular"/>
          <a:ea typeface="+mn-ea"/>
          <a:cs typeface="Titillium Web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ítulo 1"/>
          <p:cNvSpPr txBox="1">
            <a:spLocks/>
          </p:cNvSpPr>
          <p:nvPr userDrawn="1"/>
        </p:nvSpPr>
        <p:spPr>
          <a:xfrm>
            <a:off x="609600" y="274638"/>
            <a:ext cx="10972800" cy="11430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sz="3600" cap="all" dirty="0">
                <a:solidFill>
                  <a:srgbClr val="00B1B0"/>
                </a:solidFill>
                <a:latin typeface="Titillium Web" pitchFamily="2" charset="0"/>
                <a:cs typeface="Titillium Web" pitchFamily="2" charset="0"/>
              </a:rPr>
              <a:t>PRIVACY POLICY</a:t>
            </a:r>
            <a:endParaRPr lang="en-GB" sz="3600" dirty="0"/>
          </a:p>
        </p:txBody>
      </p:sp>
      <p:sp>
        <p:nvSpPr>
          <p:cNvPr id="8" name="Subtitle 2"/>
          <p:cNvSpPr txBox="1">
            <a:spLocks/>
          </p:cNvSpPr>
          <p:nvPr userDrawn="1"/>
        </p:nvSpPr>
        <p:spPr>
          <a:xfrm>
            <a:off x="623888" y="858843"/>
            <a:ext cx="7772400" cy="558795"/>
          </a:xfrm>
          <a:prstGeom prst="rect">
            <a:avLst/>
          </a:prstGeom>
        </p:spPr>
        <p:txBody>
          <a:bodyPr>
            <a:normAutofit/>
          </a:bodyPr>
          <a:lstStyle>
            <a:lvl1pPr marL="0" indent="0" algn="l" defTabSz="914400" rtl="0" eaLnBrk="1" latinLnBrk="0" hangingPunct="1">
              <a:lnSpc>
                <a:spcPct val="90000"/>
              </a:lnSpc>
              <a:spcBef>
                <a:spcPts val="1000"/>
              </a:spcBef>
              <a:buFont typeface="Arial"/>
              <a:buNone/>
              <a:defRPr sz="1800" kern="1200">
                <a:solidFill>
                  <a:srgbClr val="003140"/>
                </a:solidFill>
                <a:latin typeface="+mn-lt"/>
                <a:ea typeface="+mn-ea"/>
                <a:cs typeface="+mn-cs"/>
              </a:defRPr>
            </a:lvl1pPr>
            <a:lvl2pPr marL="457200" indent="0" algn="ctr" defTabSz="914400" rtl="0" eaLnBrk="1" latinLnBrk="0" hangingPunct="1">
              <a:lnSpc>
                <a:spcPct val="90000"/>
              </a:lnSpc>
              <a:spcBef>
                <a:spcPts val="500"/>
              </a:spcBef>
              <a:buFont typeface="Arial"/>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9pPr>
          </a:lstStyle>
          <a:p>
            <a:pPr lvl="0" defTabSz="457200">
              <a:lnSpc>
                <a:spcPct val="100000"/>
              </a:lnSpc>
              <a:spcBef>
                <a:spcPts val="0"/>
              </a:spcBef>
              <a:defRPr/>
            </a:pPr>
            <a:r>
              <a:rPr lang="en-US" dirty="0">
                <a:latin typeface="Titillium Web" pitchFamily="2" charset="0"/>
                <a:cs typeface="Titillium WebRegular"/>
              </a:rPr>
              <a:t>2020© Syone. All rights reserved</a:t>
            </a:r>
          </a:p>
        </p:txBody>
      </p:sp>
      <p:sp>
        <p:nvSpPr>
          <p:cNvPr id="9" name="TextBox 30"/>
          <p:cNvSpPr txBox="1"/>
          <p:nvPr userDrawn="1"/>
        </p:nvSpPr>
        <p:spPr>
          <a:xfrm>
            <a:off x="609600" y="1877055"/>
            <a:ext cx="10844211" cy="3600986"/>
          </a:xfrm>
          <a:prstGeom prst="rect">
            <a:avLst/>
          </a:prstGeom>
          <a:noFill/>
        </p:spPr>
        <p:txBody>
          <a:bodyPr wrap="square" rtlCol="0">
            <a:spAutoFit/>
          </a:bodyPr>
          <a:lstStyle/>
          <a:p>
            <a:r>
              <a:rPr lang="en-US" sz="1200" dirty="0">
                <a:solidFill>
                  <a:prstClr val="white">
                    <a:lumMod val="50000"/>
                  </a:prstClr>
                </a:solidFill>
                <a:latin typeface="Titillium WebLight"/>
                <a:cs typeface="Titillium WebLight"/>
              </a:rPr>
              <a:t>No part of this publication may be reproduced or transmitted in any form or for any purpose without the express permission of Syone.</a:t>
            </a:r>
          </a:p>
          <a:p>
            <a:endParaRPr lang="en-US" sz="1200" dirty="0">
              <a:solidFill>
                <a:prstClr val="white">
                  <a:lumMod val="50000"/>
                </a:prstClr>
              </a:solidFill>
              <a:latin typeface="Titillium WebLight"/>
              <a:cs typeface="Titillium WebLight"/>
            </a:endParaRPr>
          </a:p>
          <a:p>
            <a:r>
              <a:rPr lang="en-US" sz="1200" dirty="0">
                <a:solidFill>
                  <a:prstClr val="white">
                    <a:lumMod val="50000"/>
                  </a:prstClr>
                </a:solidFill>
                <a:latin typeface="Titillium WebLight"/>
                <a:cs typeface="Titillium WebLight"/>
              </a:rPr>
              <a:t>Syone services mentioned herein as well as their respective logos are trademarks or registered trademarks of </a:t>
            </a:r>
            <a:r>
              <a:rPr lang="en-US" sz="1200" dirty="0" err="1">
                <a:solidFill>
                  <a:prstClr val="white">
                    <a:lumMod val="50000"/>
                  </a:prstClr>
                </a:solidFill>
                <a:latin typeface="Titillium WebLight"/>
                <a:cs typeface="Titillium WebLight"/>
              </a:rPr>
              <a:t>Syone</a:t>
            </a:r>
            <a:r>
              <a:rPr lang="en-US" sz="1200" dirty="0">
                <a:solidFill>
                  <a:prstClr val="white">
                    <a:lumMod val="50000"/>
                  </a:prstClr>
                </a:solidFill>
                <a:latin typeface="Titillium WebLight"/>
                <a:cs typeface="Titillium WebLight"/>
              </a:rPr>
              <a:t>,</a:t>
            </a:r>
            <a:r>
              <a:rPr lang="en-US" sz="1200" baseline="0" dirty="0">
                <a:solidFill>
                  <a:prstClr val="white">
                    <a:lumMod val="50000"/>
                  </a:prstClr>
                </a:solidFill>
                <a:latin typeface="Titillium WebLight"/>
                <a:cs typeface="Titillium WebLight"/>
              </a:rPr>
              <a:t> S.A. </a:t>
            </a:r>
            <a:r>
              <a:rPr lang="en-US" sz="1200" dirty="0">
                <a:solidFill>
                  <a:prstClr val="white">
                    <a:lumMod val="50000"/>
                  </a:prstClr>
                </a:solidFill>
                <a:latin typeface="Titillium WebLight"/>
                <a:cs typeface="Titillium WebLight"/>
              </a:rPr>
              <a:t>in Portugal and other countries. </a:t>
            </a:r>
          </a:p>
          <a:p>
            <a:r>
              <a:rPr lang="en-US" sz="1200" dirty="0">
                <a:solidFill>
                  <a:prstClr val="white">
                    <a:lumMod val="50000"/>
                  </a:prstClr>
                </a:solidFill>
                <a:latin typeface="Titillium WebLight"/>
                <a:cs typeface="Titillium WebLight"/>
              </a:rPr>
              <a:t>These materials are provided by Syone for informational and internal purposes only, without representation or warranty of any kind and Syone shall not be liable for errors or omissions with respect to the materials. The only warranties for Syone services are those that are set forth in the express warranty statements accompanying such services, if any. Nothing herein should be construed as constituting an additional warranty.</a:t>
            </a:r>
          </a:p>
          <a:p>
            <a:endParaRPr lang="en-US" sz="1200" dirty="0">
              <a:solidFill>
                <a:prstClr val="white">
                  <a:lumMod val="50000"/>
                </a:prstClr>
              </a:solidFill>
              <a:latin typeface="Titillium WebLight"/>
              <a:cs typeface="Titillium WebLight"/>
            </a:endParaRPr>
          </a:p>
          <a:p>
            <a:r>
              <a:rPr lang="en-US" sz="1200" dirty="0">
                <a:solidFill>
                  <a:prstClr val="white">
                    <a:lumMod val="50000"/>
                  </a:prstClr>
                </a:solidFill>
                <a:latin typeface="Titillium WebLight"/>
                <a:cs typeface="Titillium WebLight"/>
              </a:rPr>
              <a:t>In particular, Syone has no obligation to pursue any course of business outlined in this document or any related presentation, or to develop or release any functionality mentioned therein. This document,  or any related presentation and Syone strategy and possible future developments and/or platform directions and functionality are all subject to change and may be changed by Syone at any time for any reason without notice. The information in this document is not a commitment, promise or legal obligation to deliver any material, code  or functionality. All forward-looking statements </a:t>
            </a:r>
            <a:r>
              <a:rPr lang="en-US" sz="1200" dirty="0">
                <a:solidFill>
                  <a:schemeClr val="bg1">
                    <a:lumMod val="50000"/>
                  </a:schemeClr>
                </a:solidFill>
                <a:latin typeface="Titillium WebLight"/>
                <a:cs typeface="Titillium WebLight"/>
              </a:rPr>
              <a:t>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a:p>
            <a:endParaRPr lang="en-US" sz="1200" dirty="0">
              <a:solidFill>
                <a:schemeClr val="bg1">
                  <a:lumMod val="50000"/>
                </a:schemeClr>
              </a:solidFill>
              <a:latin typeface="Titillium WebLight"/>
              <a:cs typeface="Titillium WebLight"/>
            </a:endParaRPr>
          </a:p>
          <a:p>
            <a:r>
              <a:rPr lang="en-US" sz="1200" dirty="0">
                <a:solidFill>
                  <a:schemeClr val="bg1">
                    <a:lumMod val="50000"/>
                  </a:schemeClr>
                </a:solidFill>
                <a:latin typeface="Titillium WebLight"/>
                <a:cs typeface="Titillium WebLight"/>
              </a:rPr>
              <a:t>This presentation contains confidential information and is intended for internal purposes only. You may not use, copy or disclose to anyone this document or any information contained in it or from any attachments that were sent with this presentation. Unauthorized disclosure and/or use of information contained in this document may result in civil and criminal liability. Everything in this document and attachments relating to the official business of Syone is proprietary to the company.</a:t>
            </a:r>
          </a:p>
          <a:p>
            <a:endParaRPr lang="en-US" sz="1200" dirty="0">
              <a:solidFill>
                <a:schemeClr val="bg1">
                  <a:lumMod val="50000"/>
                </a:schemeClr>
              </a:solidFill>
              <a:latin typeface="Titillium WebLight"/>
              <a:cs typeface="Titillium WebLight"/>
            </a:endParaRPr>
          </a:p>
          <a:p>
            <a:r>
              <a:rPr lang="en-US" sz="1200" dirty="0">
                <a:solidFill>
                  <a:schemeClr val="bg1">
                    <a:lumMod val="50000"/>
                  </a:schemeClr>
                </a:solidFill>
                <a:latin typeface="Titillium WebLight"/>
                <a:cs typeface="Titillium WebLight"/>
              </a:rPr>
              <a:t>No warranties are created or implied that an employee of Syone and/or a contractor of the company is authorized to create and send this document.</a:t>
            </a:r>
          </a:p>
        </p:txBody>
      </p:sp>
      <p:sp>
        <p:nvSpPr>
          <p:cNvPr id="10" name="Date Placeholder 3"/>
          <p:cNvSpPr>
            <a:spLocks noGrp="1"/>
          </p:cNvSpPr>
          <p:nvPr>
            <p:ph type="dt" sz="half" idx="2"/>
          </p:nvPr>
        </p:nvSpPr>
        <p:spPr>
          <a:xfrm>
            <a:off x="1281283" y="6368304"/>
            <a:ext cx="284480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C24FF092-B47E-B245-B493-6B19A3938909}" type="datetime4">
              <a:rPr lang="en-US" smtClean="0">
                <a:solidFill>
                  <a:prstClr val="black">
                    <a:tint val="75000"/>
                  </a:prstClr>
                </a:solidFill>
              </a:rPr>
              <a:t>August 28, 2020</a:t>
            </a:fld>
            <a:endParaRPr lang="en-US" dirty="0">
              <a:solidFill>
                <a:prstClr val="black">
                  <a:tint val="75000"/>
                </a:prstClr>
              </a:solidFill>
            </a:endParaRPr>
          </a:p>
        </p:txBody>
      </p:sp>
      <p:sp>
        <p:nvSpPr>
          <p:cNvPr id="11" name="Footer Placeholder 4"/>
          <p:cNvSpPr>
            <a:spLocks noGrp="1"/>
          </p:cNvSpPr>
          <p:nvPr>
            <p:ph type="ftr" sz="quarter" idx="3"/>
          </p:nvPr>
        </p:nvSpPr>
        <p:spPr>
          <a:xfrm>
            <a:off x="7900605" y="6361892"/>
            <a:ext cx="3860800" cy="365125"/>
          </a:xfrm>
          <a:prstGeom prst="rect">
            <a:avLst/>
          </a:prstGeom>
        </p:spPr>
        <p:txBody>
          <a:bodyPr vert="horz" lIns="91440" tIns="45720" rIns="91440" bIns="45720" rtlCol="0" anchor="ctr"/>
          <a:lstStyle>
            <a:lvl1pPr algn="r">
              <a:defRPr sz="1200">
                <a:solidFill>
                  <a:schemeClr val="tx1">
                    <a:tint val="75000"/>
                  </a:schemeClr>
                </a:solidFill>
                <a:latin typeface="Titillium Web" pitchFamily="2" charset="0"/>
                <a:cs typeface="Titillium Web" pitchFamily="2" charset="0"/>
              </a:defRPr>
            </a:lvl1p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12" name="Slide Number Placeholder 5"/>
          <p:cNvSpPr>
            <a:spLocks noGrp="1"/>
          </p:cNvSpPr>
          <p:nvPr>
            <p:ph type="sldNum" sz="quarter" idx="4"/>
          </p:nvPr>
        </p:nvSpPr>
        <p:spPr>
          <a:xfrm>
            <a:off x="603947" y="6368304"/>
            <a:ext cx="665380" cy="365125"/>
          </a:xfrm>
          <a:prstGeom prst="rect">
            <a:avLst/>
          </a:prstGeom>
        </p:spPr>
        <p:txBody>
          <a:bodyPr vert="horz" lIns="91440" tIns="45720" rIns="91440" bIns="45720" rtlCol="0" anchor="ctr"/>
          <a:lstStyle>
            <a:lvl1pPr algn="l">
              <a:defRPr sz="1200">
                <a:solidFill>
                  <a:schemeClr val="tx1">
                    <a:tint val="75000"/>
                  </a:schemeClr>
                </a:solidFill>
                <a:latin typeface="Titillium Web" pitchFamily="2" charset="0"/>
                <a:cs typeface="Titillium Web" pitchFamily="2" charset="0"/>
              </a:defRPr>
            </a:lvl1pPr>
          </a:lstStyle>
          <a:p>
            <a:pPr defTabSz="457200"/>
            <a:fld id="{FF912A8A-42B0-2B42-AC88-7617BD11F33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684567703"/>
      </p:ext>
    </p:extLst>
  </p:cSld>
  <p:clrMap bg1="lt1" tx1="dk1" bg2="lt2" tx2="dk2" accent1="accent1" accent2="accent2" accent3="accent3" accent4="accent4" accent5="accent5" accent6="accent6" hlink="hlink" folHlink="folHlink"/>
  <p:sldLayoutIdLst>
    <p:sldLayoutId id="2147483678"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hyperlink" Target="http://localhost:3000/narrative"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4.xml"/><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slide" Target="slide7.xml"/><Relationship Id="rId11" Type="http://schemas.openxmlformats.org/officeDocument/2006/relationships/slide" Target="slide13.xml"/><Relationship Id="rId5" Type="http://schemas.openxmlformats.org/officeDocument/2006/relationships/slide" Target="slide6.xml"/><Relationship Id="rId10" Type="http://schemas.openxmlformats.org/officeDocument/2006/relationships/slide" Target="slide12.xml"/><Relationship Id="rId4" Type="http://schemas.openxmlformats.org/officeDocument/2006/relationships/slide" Target="slide5.xml"/><Relationship Id="rId9" Type="http://schemas.openxmlformats.org/officeDocument/2006/relationships/slide" Target="slide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slide" Target="slide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0356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A60C-7967-ED4C-8F4C-4D4253095975}"/>
              </a:ext>
            </a:extLst>
          </p:cNvPr>
          <p:cNvSpPr>
            <a:spLocks noGrp="1"/>
          </p:cNvSpPr>
          <p:nvPr>
            <p:ph type="title"/>
          </p:nvPr>
        </p:nvSpPr>
        <p:spPr/>
        <p:txBody>
          <a:bodyPr>
            <a:noAutofit/>
          </a:bodyPr>
          <a:lstStyle/>
          <a:p>
            <a:r>
              <a:rPr lang="en-GB" dirty="0"/>
              <a:t>Template</a:t>
            </a:r>
            <a:endParaRPr lang="en-PT" dirty="0"/>
          </a:p>
        </p:txBody>
      </p:sp>
      <p:sp>
        <p:nvSpPr>
          <p:cNvPr id="3" name="Content Placeholder 2">
            <a:extLst>
              <a:ext uri="{FF2B5EF4-FFF2-40B4-BE49-F238E27FC236}">
                <a16:creationId xmlns:a16="http://schemas.microsoft.com/office/drawing/2014/main" id="{E005736F-0EC3-9B4B-AF66-60B6DE7F86E0}"/>
              </a:ext>
            </a:extLst>
          </p:cNvPr>
          <p:cNvSpPr>
            <a:spLocks noGrp="1"/>
          </p:cNvSpPr>
          <p:nvPr>
            <p:ph idx="1"/>
          </p:nvPr>
        </p:nvSpPr>
        <p:spPr/>
        <p:txBody>
          <a:bodyPr>
            <a:normAutofit/>
          </a:bodyPr>
          <a:lstStyle/>
          <a:p>
            <a:pPr algn="ctr"/>
            <a:r>
              <a:rPr lang="en-PT" dirty="0"/>
              <a:t>Before</a:t>
            </a:r>
          </a:p>
          <a:p>
            <a:pPr algn="ctr"/>
            <a:endParaRPr lang="en-PT" dirty="0"/>
          </a:p>
          <a:p>
            <a:pPr algn="ctr"/>
            <a:endParaRPr lang="en-PT" dirty="0"/>
          </a:p>
          <a:p>
            <a:pPr algn="ctr"/>
            <a:endParaRPr lang="en-PT" dirty="0"/>
          </a:p>
          <a:p>
            <a:pPr marL="0" indent="0" algn="just">
              <a:buNone/>
            </a:pPr>
            <a:r>
              <a:rPr lang="en-GB" sz="1100" dirty="0">
                <a:solidFill>
                  <a:schemeClr val="tx1"/>
                </a:solidFill>
              </a:rPr>
              <a:t>	</a:t>
            </a:r>
          </a:p>
          <a:p>
            <a:pPr marL="0" indent="0" algn="just">
              <a:buNone/>
            </a:pPr>
            <a:endParaRPr lang="en-GB" sz="1100" dirty="0">
              <a:solidFill>
                <a:schemeClr val="tx1"/>
              </a:solidFill>
            </a:endParaRPr>
          </a:p>
        </p:txBody>
      </p:sp>
      <p:sp>
        <p:nvSpPr>
          <p:cNvPr id="4" name="Text Placeholder 3">
            <a:extLst>
              <a:ext uri="{FF2B5EF4-FFF2-40B4-BE49-F238E27FC236}">
                <a16:creationId xmlns:a16="http://schemas.microsoft.com/office/drawing/2014/main" id="{0782F2D2-ECB5-7E4B-B2A0-9D2FC71929AE}"/>
              </a:ext>
            </a:extLst>
          </p:cNvPr>
          <p:cNvSpPr>
            <a:spLocks noGrp="1"/>
          </p:cNvSpPr>
          <p:nvPr>
            <p:ph type="body" sz="quarter" idx="13"/>
          </p:nvPr>
        </p:nvSpPr>
        <p:spPr/>
        <p:txBody>
          <a:bodyPr/>
          <a:lstStyle/>
          <a:p>
            <a:r>
              <a:rPr lang="en-US" dirty="0"/>
              <a:t>Correlation</a:t>
            </a:r>
            <a:endParaRPr lang="en-PT" dirty="0"/>
          </a:p>
        </p:txBody>
      </p:sp>
      <p:sp>
        <p:nvSpPr>
          <p:cNvPr id="5" name="Content Placeholder 4">
            <a:extLst>
              <a:ext uri="{FF2B5EF4-FFF2-40B4-BE49-F238E27FC236}">
                <a16:creationId xmlns:a16="http://schemas.microsoft.com/office/drawing/2014/main" id="{01FD0964-0C3F-274E-AD45-CC7676F9B9AA}"/>
              </a:ext>
            </a:extLst>
          </p:cNvPr>
          <p:cNvSpPr>
            <a:spLocks noGrp="1"/>
          </p:cNvSpPr>
          <p:nvPr>
            <p:ph idx="14"/>
          </p:nvPr>
        </p:nvSpPr>
        <p:spPr/>
        <p:txBody>
          <a:bodyPr/>
          <a:lstStyle/>
          <a:p>
            <a:pPr algn="ctr"/>
            <a:r>
              <a:rPr lang="en-PT" dirty="0"/>
              <a:t>Now</a:t>
            </a:r>
          </a:p>
          <a:p>
            <a:pPr marL="0" indent="0">
              <a:buNone/>
            </a:pPr>
            <a:endParaRPr lang="en-PT" dirty="0"/>
          </a:p>
        </p:txBody>
      </p:sp>
      <p:sp>
        <p:nvSpPr>
          <p:cNvPr id="6" name="Date Placeholder 5">
            <a:extLst>
              <a:ext uri="{FF2B5EF4-FFF2-40B4-BE49-F238E27FC236}">
                <a16:creationId xmlns:a16="http://schemas.microsoft.com/office/drawing/2014/main" id="{C3EEDCD3-4040-284A-B9EB-E28471678170}"/>
              </a:ext>
            </a:extLst>
          </p:cNvPr>
          <p:cNvSpPr>
            <a:spLocks noGrp="1"/>
          </p:cNvSpPr>
          <p:nvPr>
            <p:ph type="dt" sz="half" idx="2"/>
          </p:nvPr>
        </p:nvSpPr>
        <p:spPr/>
        <p:txBody>
          <a:bodyPr/>
          <a:lstStyle/>
          <a:p>
            <a:pPr defTabSz="457200"/>
            <a:fld id="{DF0358A8-3209-F743-8250-72276526ED78}" type="datetime4">
              <a:rPr lang="en-US" smtClean="0">
                <a:solidFill>
                  <a:prstClr val="black">
                    <a:tint val="75000"/>
                  </a:prstClr>
                </a:solidFill>
              </a:rPr>
              <a:t>August 28, 2020</a:t>
            </a:fld>
            <a:endParaRPr lang="en-US" dirty="0">
              <a:solidFill>
                <a:prstClr val="black">
                  <a:tint val="75000"/>
                </a:prstClr>
              </a:solidFill>
            </a:endParaRPr>
          </a:p>
        </p:txBody>
      </p:sp>
      <p:sp>
        <p:nvSpPr>
          <p:cNvPr id="7" name="Footer Placeholder 6">
            <a:extLst>
              <a:ext uri="{FF2B5EF4-FFF2-40B4-BE49-F238E27FC236}">
                <a16:creationId xmlns:a16="http://schemas.microsoft.com/office/drawing/2014/main" id="{9E8C0323-3189-554B-A9E9-A546849931E9}"/>
              </a:ext>
            </a:extLst>
          </p:cNvPr>
          <p:cNvSpPr>
            <a:spLocks noGrp="1"/>
          </p:cNvSpPr>
          <p:nvPr>
            <p:ph type="ftr" sz="quarter" idx="3"/>
          </p:nvPr>
        </p:nvSpPr>
        <p:spPr/>
        <p:txBody>
          <a:body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8" name="Slide Number Placeholder 7">
            <a:extLst>
              <a:ext uri="{FF2B5EF4-FFF2-40B4-BE49-F238E27FC236}">
                <a16:creationId xmlns:a16="http://schemas.microsoft.com/office/drawing/2014/main" id="{A9EE624F-9542-EC4D-BCC0-79101FC55EC9}"/>
              </a:ext>
            </a:extLst>
          </p:cNvPr>
          <p:cNvSpPr>
            <a:spLocks noGrp="1"/>
          </p:cNvSpPr>
          <p:nvPr>
            <p:ph type="sldNum" sz="quarter" idx="4"/>
          </p:nvPr>
        </p:nvSpPr>
        <p:spPr/>
        <p:txBody>
          <a:bodyPr/>
          <a:lstStyle/>
          <a:p>
            <a:pPr defTabSz="457200"/>
            <a:fld id="{FF912A8A-42B0-2B42-AC88-7617BD11F330}" type="slidenum">
              <a:rPr lang="en-US" smtClean="0">
                <a:solidFill>
                  <a:prstClr val="black">
                    <a:tint val="75000"/>
                  </a:prstClr>
                </a:solidFill>
              </a:rPr>
              <a:pPr defTabSz="457200"/>
              <a:t>10</a:t>
            </a:fld>
            <a:endParaRPr lang="en-US" dirty="0">
              <a:solidFill>
                <a:prstClr val="black">
                  <a:tint val="75000"/>
                </a:prstClr>
              </a:solidFill>
            </a:endParaRPr>
          </a:p>
        </p:txBody>
      </p:sp>
      <p:pic>
        <p:nvPicPr>
          <p:cNvPr id="9" name="Picture 8">
            <a:extLst>
              <a:ext uri="{FF2B5EF4-FFF2-40B4-BE49-F238E27FC236}">
                <a16:creationId xmlns:a16="http://schemas.microsoft.com/office/drawing/2014/main" id="{99D9515E-EA15-0F46-B193-5283284265E5}"/>
              </a:ext>
            </a:extLst>
          </p:cNvPr>
          <p:cNvPicPr>
            <a:picLocks noChangeAspect="1"/>
          </p:cNvPicPr>
          <p:nvPr/>
        </p:nvPicPr>
        <p:blipFill>
          <a:blip r:embed="rId3"/>
          <a:stretch>
            <a:fillRect/>
          </a:stretch>
        </p:blipFill>
        <p:spPr>
          <a:xfrm>
            <a:off x="837478" y="3074273"/>
            <a:ext cx="5095616" cy="1914983"/>
          </a:xfrm>
          <a:prstGeom prst="rect">
            <a:avLst/>
          </a:prstGeom>
        </p:spPr>
      </p:pic>
      <p:pic>
        <p:nvPicPr>
          <p:cNvPr id="10" name="Picture 9">
            <a:extLst>
              <a:ext uri="{FF2B5EF4-FFF2-40B4-BE49-F238E27FC236}">
                <a16:creationId xmlns:a16="http://schemas.microsoft.com/office/drawing/2014/main" id="{3FCCE0C0-2558-2045-B74F-21AA53D35240}"/>
              </a:ext>
            </a:extLst>
          </p:cNvPr>
          <p:cNvPicPr>
            <a:picLocks noChangeAspect="1"/>
          </p:cNvPicPr>
          <p:nvPr/>
        </p:nvPicPr>
        <p:blipFill>
          <a:blip r:embed="rId4"/>
          <a:stretch>
            <a:fillRect/>
          </a:stretch>
        </p:blipFill>
        <p:spPr>
          <a:xfrm>
            <a:off x="6622555" y="1917926"/>
            <a:ext cx="4434952" cy="4525154"/>
          </a:xfrm>
          <a:prstGeom prst="rect">
            <a:avLst/>
          </a:prstGeom>
        </p:spPr>
      </p:pic>
      <p:pic>
        <p:nvPicPr>
          <p:cNvPr id="12" name="Picture 11">
            <a:extLst>
              <a:ext uri="{FF2B5EF4-FFF2-40B4-BE49-F238E27FC236}">
                <a16:creationId xmlns:a16="http://schemas.microsoft.com/office/drawing/2014/main" id="{658AFC8B-C042-D64E-BA4A-B51DE29C6700}"/>
              </a:ext>
            </a:extLst>
          </p:cNvPr>
          <p:cNvPicPr>
            <a:picLocks noChangeAspect="1"/>
          </p:cNvPicPr>
          <p:nvPr/>
        </p:nvPicPr>
        <p:blipFill>
          <a:blip r:embed="rId5"/>
          <a:stretch>
            <a:fillRect/>
          </a:stretch>
        </p:blipFill>
        <p:spPr>
          <a:xfrm>
            <a:off x="3539836" y="0"/>
            <a:ext cx="5112327" cy="6858000"/>
          </a:xfrm>
          <a:prstGeom prst="rect">
            <a:avLst/>
          </a:prstGeom>
        </p:spPr>
      </p:pic>
    </p:spTree>
    <p:extLst>
      <p:ext uri="{BB962C8B-B14F-4D97-AF65-F5344CB8AC3E}">
        <p14:creationId xmlns:p14="http://schemas.microsoft.com/office/powerpoint/2010/main" val="366355700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anim calcmode="lin" valueType="num">
                                      <p:cBhvr>
                                        <p:cTn id="8" dur="2000" fill="hold"/>
                                        <p:tgtEl>
                                          <p:spTgt spid="12"/>
                                        </p:tgtEl>
                                        <p:attrNameLst>
                                          <p:attrName>style.rotation</p:attrName>
                                        </p:attrNameLst>
                                      </p:cBhvr>
                                      <p:tavLst>
                                        <p:tav tm="0">
                                          <p:val>
                                            <p:fltVal val="720"/>
                                          </p:val>
                                        </p:tav>
                                        <p:tav tm="100000">
                                          <p:val>
                                            <p:fltVal val="0"/>
                                          </p:val>
                                        </p:tav>
                                      </p:tavLst>
                                    </p:anim>
                                    <p:anim calcmode="lin" valueType="num">
                                      <p:cBhvr>
                                        <p:cTn id="9" dur="2000" fill="hold"/>
                                        <p:tgtEl>
                                          <p:spTgt spid="12"/>
                                        </p:tgtEl>
                                        <p:attrNameLst>
                                          <p:attrName>ppt_h</p:attrName>
                                        </p:attrNameLst>
                                      </p:cBhvr>
                                      <p:tavLst>
                                        <p:tav tm="0">
                                          <p:val>
                                            <p:fltVal val="0"/>
                                          </p:val>
                                        </p:tav>
                                        <p:tav tm="100000">
                                          <p:val>
                                            <p:strVal val="#ppt_h"/>
                                          </p:val>
                                        </p:tav>
                                      </p:tavLst>
                                    </p:anim>
                                    <p:anim calcmode="lin" valueType="num">
                                      <p:cBhvr>
                                        <p:cTn id="10" dur="2000" fill="hold"/>
                                        <p:tgtEl>
                                          <p:spTgt spid="12"/>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A3807-566B-CC49-A674-A1BB0BD9ECE5}"/>
              </a:ext>
            </a:extLst>
          </p:cNvPr>
          <p:cNvSpPr>
            <a:spLocks noGrp="1"/>
          </p:cNvSpPr>
          <p:nvPr>
            <p:ph type="title"/>
          </p:nvPr>
        </p:nvSpPr>
        <p:spPr/>
        <p:txBody>
          <a:bodyPr>
            <a:normAutofit fontScale="90000"/>
          </a:bodyPr>
          <a:lstStyle/>
          <a:p>
            <a:r>
              <a:rPr lang="en-US" dirty="0"/>
              <a:t>Special Features</a:t>
            </a:r>
          </a:p>
        </p:txBody>
      </p:sp>
      <p:sp>
        <p:nvSpPr>
          <p:cNvPr id="3" name="Text Placeholder 2">
            <a:extLst>
              <a:ext uri="{FF2B5EF4-FFF2-40B4-BE49-F238E27FC236}">
                <a16:creationId xmlns:a16="http://schemas.microsoft.com/office/drawing/2014/main" id="{DB88527E-70A7-AC41-B32F-791C7D9DD991}"/>
              </a:ext>
            </a:extLst>
          </p:cNvPr>
          <p:cNvSpPr>
            <a:spLocks noGrp="1"/>
          </p:cNvSpPr>
          <p:nvPr>
            <p:ph type="body" sz="quarter" idx="13"/>
          </p:nvPr>
        </p:nvSpPr>
        <p:spPr/>
        <p:txBody>
          <a:bodyPr/>
          <a:lstStyle/>
          <a:p>
            <a:r>
              <a:rPr lang="en-GB" dirty="0"/>
              <a:t>The best things come serendipitously</a:t>
            </a:r>
            <a:endParaRPr lang="en-PT" dirty="0"/>
          </a:p>
        </p:txBody>
      </p:sp>
      <p:sp>
        <p:nvSpPr>
          <p:cNvPr id="4" name="Date Placeholder 3">
            <a:extLst>
              <a:ext uri="{FF2B5EF4-FFF2-40B4-BE49-F238E27FC236}">
                <a16:creationId xmlns:a16="http://schemas.microsoft.com/office/drawing/2014/main" id="{70B54265-21D2-7642-A76F-C88048DCD992}"/>
              </a:ext>
            </a:extLst>
          </p:cNvPr>
          <p:cNvSpPr>
            <a:spLocks noGrp="1"/>
          </p:cNvSpPr>
          <p:nvPr>
            <p:ph type="dt" sz="half" idx="2"/>
          </p:nvPr>
        </p:nvSpPr>
        <p:spPr/>
        <p:txBody>
          <a:bodyPr/>
          <a:lstStyle/>
          <a:p>
            <a:pPr defTabSz="457200"/>
            <a:fld id="{2550AFBA-1DD8-A447-8D0A-235BC53ABF13}" type="datetime4">
              <a:rPr lang="en-US" smtClean="0">
                <a:solidFill>
                  <a:prstClr val="black">
                    <a:tint val="75000"/>
                  </a:prstClr>
                </a:solidFill>
              </a:rPr>
              <a:t>August 28, 2020</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1B5CD113-620B-5E49-99F4-9A4C8752BE1C}"/>
              </a:ext>
            </a:extLst>
          </p:cNvPr>
          <p:cNvSpPr>
            <a:spLocks noGrp="1"/>
          </p:cNvSpPr>
          <p:nvPr>
            <p:ph type="ftr" sz="quarter" idx="3"/>
          </p:nvPr>
        </p:nvSpPr>
        <p:spPr/>
        <p:txBody>
          <a:body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E0FEE27E-B9B3-A34F-BB8B-10A50A4582B5}"/>
              </a:ext>
            </a:extLst>
          </p:cNvPr>
          <p:cNvSpPr>
            <a:spLocks noGrp="1"/>
          </p:cNvSpPr>
          <p:nvPr>
            <p:ph type="sldNum" sz="quarter" idx="4"/>
          </p:nvPr>
        </p:nvSpPr>
        <p:spPr/>
        <p:txBody>
          <a:bodyPr/>
          <a:lstStyle/>
          <a:p>
            <a:pPr defTabSz="457200"/>
            <a:fld id="{FF912A8A-42B0-2B42-AC88-7617BD11F330}" type="slidenum">
              <a:rPr lang="en-US" smtClean="0">
                <a:solidFill>
                  <a:prstClr val="black">
                    <a:tint val="75000"/>
                  </a:prstClr>
                </a:solidFill>
              </a:rPr>
              <a:pPr defTabSz="457200"/>
              <a:t>11</a:t>
            </a:fld>
            <a:endParaRPr lang="en-US" dirty="0">
              <a:solidFill>
                <a:prstClr val="black">
                  <a:tint val="75000"/>
                </a:prstClr>
              </a:solidFill>
            </a:endParaRPr>
          </a:p>
        </p:txBody>
      </p:sp>
    </p:spTree>
    <p:extLst>
      <p:ext uri="{BB962C8B-B14F-4D97-AF65-F5344CB8AC3E}">
        <p14:creationId xmlns:p14="http://schemas.microsoft.com/office/powerpoint/2010/main" val="12143730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B870417-957F-A745-9413-6C47566AEB3D}"/>
              </a:ext>
            </a:extLst>
          </p:cNvPr>
          <p:cNvPicPr>
            <a:picLocks noChangeAspect="1"/>
          </p:cNvPicPr>
          <p:nvPr/>
        </p:nvPicPr>
        <p:blipFill>
          <a:blip r:embed="rId3"/>
          <a:stretch>
            <a:fillRect/>
          </a:stretch>
        </p:blipFill>
        <p:spPr>
          <a:xfrm>
            <a:off x="643468" y="240094"/>
            <a:ext cx="4694224" cy="6116256"/>
          </a:xfrm>
          <a:prstGeom prst="rect">
            <a:avLst/>
          </a:prstGeom>
        </p:spPr>
      </p:pic>
      <p:pic>
        <p:nvPicPr>
          <p:cNvPr id="7" name="Picture 6">
            <a:extLst>
              <a:ext uri="{FF2B5EF4-FFF2-40B4-BE49-F238E27FC236}">
                <a16:creationId xmlns:a16="http://schemas.microsoft.com/office/drawing/2014/main" id="{6477A189-B7AF-0A4C-B96D-7DC9C58DC725}"/>
              </a:ext>
            </a:extLst>
          </p:cNvPr>
          <p:cNvPicPr>
            <a:picLocks noChangeAspect="1"/>
          </p:cNvPicPr>
          <p:nvPr/>
        </p:nvPicPr>
        <p:blipFill>
          <a:blip r:embed="rId4"/>
          <a:stretch>
            <a:fillRect/>
          </a:stretch>
        </p:blipFill>
        <p:spPr>
          <a:xfrm>
            <a:off x="6256865" y="2714625"/>
            <a:ext cx="5291667" cy="1428749"/>
          </a:xfrm>
          <a:prstGeom prst="rect">
            <a:avLst/>
          </a:prstGeom>
        </p:spPr>
      </p:pic>
      <p:sp>
        <p:nvSpPr>
          <p:cNvPr id="2" name="Date Placeholder 1">
            <a:extLst>
              <a:ext uri="{FF2B5EF4-FFF2-40B4-BE49-F238E27FC236}">
                <a16:creationId xmlns:a16="http://schemas.microsoft.com/office/drawing/2014/main" id="{2D2CAE48-EE98-DE49-94FE-0BD0AD074F71}"/>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51CA7858-0180-D647-AA46-6AD3EBB7718D}" type="datetime4">
              <a:rPr lang="en-US">
                <a:latin typeface="+mn-lt"/>
                <a:cs typeface="+mn-cs"/>
              </a:rPr>
              <a:pPr>
                <a:spcAft>
                  <a:spcPts val="600"/>
                </a:spcAft>
              </a:pPr>
              <a:t>August 28, 2020</a:t>
            </a:fld>
            <a:endParaRPr lang="en-US">
              <a:latin typeface="+mn-lt"/>
              <a:cs typeface="+mn-cs"/>
            </a:endParaRPr>
          </a:p>
        </p:txBody>
      </p:sp>
      <p:sp>
        <p:nvSpPr>
          <p:cNvPr id="3" name="Slide Number Placeholder 2">
            <a:extLst>
              <a:ext uri="{FF2B5EF4-FFF2-40B4-BE49-F238E27FC236}">
                <a16:creationId xmlns:a16="http://schemas.microsoft.com/office/drawing/2014/main" id="{30EF623C-14F3-114C-A63B-B30E5DF7E24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FF912A8A-42B0-2B42-AC88-7617BD11F330}" type="slidenum">
              <a:rPr lang="en-US">
                <a:latin typeface="+mn-lt"/>
                <a:cs typeface="+mn-cs"/>
              </a:rPr>
              <a:pPr algn="r">
                <a:spcAft>
                  <a:spcPts val="600"/>
                </a:spcAft>
              </a:pPr>
              <a:t>12</a:t>
            </a:fld>
            <a:endParaRPr lang="en-US">
              <a:latin typeface="+mn-lt"/>
              <a:cs typeface="+mn-cs"/>
            </a:endParaRPr>
          </a:p>
        </p:txBody>
      </p:sp>
    </p:spTree>
    <p:extLst>
      <p:ext uri="{BB962C8B-B14F-4D97-AF65-F5344CB8AC3E}">
        <p14:creationId xmlns:p14="http://schemas.microsoft.com/office/powerpoint/2010/main" val="1107527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FE96CC-ACDF-714F-83BB-E20669CEC1F6}"/>
              </a:ext>
            </a:extLst>
          </p:cNvPr>
          <p:cNvSpPr>
            <a:spLocks noGrp="1"/>
          </p:cNvSpPr>
          <p:nvPr>
            <p:ph type="dt" sz="half" idx="2"/>
          </p:nvPr>
        </p:nvSpPr>
        <p:spPr/>
        <p:txBody>
          <a:bodyPr/>
          <a:lstStyle/>
          <a:p>
            <a:pPr defTabSz="457200"/>
            <a:fld id="{4CEBECCB-24A0-AC4E-A392-8E3625B03C6E}" type="datetime4">
              <a:rPr lang="en-US" smtClean="0">
                <a:solidFill>
                  <a:prstClr val="black">
                    <a:tint val="75000"/>
                  </a:prstClr>
                </a:solidFill>
              </a:rPr>
              <a:t>August 28, 2020</a:t>
            </a:fld>
            <a:endParaRPr lang="en-US" dirty="0">
              <a:solidFill>
                <a:prstClr val="black">
                  <a:tint val="75000"/>
                </a:prstClr>
              </a:solidFill>
            </a:endParaRPr>
          </a:p>
        </p:txBody>
      </p:sp>
      <p:sp>
        <p:nvSpPr>
          <p:cNvPr id="3" name="Slide Number Placeholder 2">
            <a:extLst>
              <a:ext uri="{FF2B5EF4-FFF2-40B4-BE49-F238E27FC236}">
                <a16:creationId xmlns:a16="http://schemas.microsoft.com/office/drawing/2014/main" id="{7BE9EBF6-F83A-FD48-B329-65FF3ACD3A7B}"/>
              </a:ext>
            </a:extLst>
          </p:cNvPr>
          <p:cNvSpPr>
            <a:spLocks noGrp="1"/>
          </p:cNvSpPr>
          <p:nvPr>
            <p:ph type="sldNum" sz="quarter" idx="4"/>
          </p:nvPr>
        </p:nvSpPr>
        <p:spPr/>
        <p:txBody>
          <a:bodyPr/>
          <a:lstStyle/>
          <a:p>
            <a:pPr defTabSz="457200"/>
            <a:fld id="{FF912A8A-42B0-2B42-AC88-7617BD11F330}" type="slidenum">
              <a:rPr lang="en-US" smtClean="0">
                <a:solidFill>
                  <a:prstClr val="black">
                    <a:tint val="75000"/>
                  </a:prstClr>
                </a:solidFill>
              </a:rPr>
              <a:pPr defTabSz="457200"/>
              <a:t>13</a:t>
            </a:fld>
            <a:endParaRPr lang="en-US" dirty="0">
              <a:solidFill>
                <a:prstClr val="black">
                  <a:tint val="75000"/>
                </a:prstClr>
              </a:solidFill>
            </a:endParaRPr>
          </a:p>
        </p:txBody>
      </p:sp>
      <p:sp>
        <p:nvSpPr>
          <p:cNvPr id="4" name="Text Placeholder 3">
            <a:extLst>
              <a:ext uri="{FF2B5EF4-FFF2-40B4-BE49-F238E27FC236}">
                <a16:creationId xmlns:a16="http://schemas.microsoft.com/office/drawing/2014/main" id="{89C0F3DF-6A6E-9C4C-A9BD-2C1CE2DE2B54}"/>
              </a:ext>
            </a:extLst>
          </p:cNvPr>
          <p:cNvSpPr>
            <a:spLocks noGrp="1"/>
          </p:cNvSpPr>
          <p:nvPr>
            <p:ph type="body" sz="quarter" idx="10"/>
          </p:nvPr>
        </p:nvSpPr>
        <p:spPr/>
        <p:txBody>
          <a:bodyPr/>
          <a:lstStyle/>
          <a:p>
            <a:pPr marL="0" indent="0" defTabSz="457200">
              <a:spcBef>
                <a:spcPct val="20000"/>
              </a:spcBef>
              <a:buSzPct val="100000"/>
              <a:buNone/>
            </a:pPr>
            <a:r>
              <a:rPr lang="en-US" sz="3000" dirty="0">
                <a:solidFill>
                  <a:schemeClr val="bg1">
                    <a:lumMod val="50000"/>
                  </a:schemeClr>
                </a:solidFill>
                <a:latin typeface="Titillium Web" pitchFamily="2" charset="0"/>
                <a:ea typeface="+mn-ea"/>
              </a:rPr>
              <a:t>Hyperlinks</a:t>
            </a:r>
          </a:p>
          <a:p>
            <a:pPr marL="0" indent="0" defTabSz="457200">
              <a:spcBef>
                <a:spcPct val="20000"/>
              </a:spcBef>
              <a:buSzPct val="100000"/>
              <a:buNone/>
            </a:pPr>
            <a:endParaRPr lang="en-PT" sz="3000" dirty="0">
              <a:solidFill>
                <a:schemeClr val="bg1">
                  <a:lumMod val="50000"/>
                </a:schemeClr>
              </a:solidFill>
              <a:latin typeface="Titillium Web" pitchFamily="2" charset="0"/>
              <a:ea typeface="+mn-ea"/>
            </a:endParaRPr>
          </a:p>
          <a:p>
            <a:pPr marL="0" lvl="2" indent="0" algn="ctr" defTabSz="457200">
              <a:spcBef>
                <a:spcPct val="20000"/>
              </a:spcBef>
              <a:buSzPct val="100000"/>
              <a:buNone/>
            </a:pPr>
            <a:r>
              <a:rPr lang="en-US" sz="3000" dirty="0">
                <a:solidFill>
                  <a:schemeClr val="bg1">
                    <a:lumMod val="50000"/>
                  </a:schemeClr>
                </a:solidFill>
                <a:latin typeface="Titillium Web" pitchFamily="2" charset="0"/>
              </a:rPr>
              <a:t>Text Collapse</a:t>
            </a:r>
          </a:p>
          <a:p>
            <a:pPr marL="914400" lvl="2" indent="0" defTabSz="457200">
              <a:spcBef>
                <a:spcPct val="20000"/>
              </a:spcBef>
              <a:buSzPct val="100000"/>
              <a:buNone/>
            </a:pPr>
            <a:endParaRPr lang="en-US" sz="3000" dirty="0">
              <a:solidFill>
                <a:prstClr val="white">
                  <a:lumMod val="50000"/>
                </a:prstClr>
              </a:solidFill>
            </a:endParaRPr>
          </a:p>
          <a:p>
            <a:pPr marL="0" lvl="2" indent="0" algn="r" defTabSz="457200">
              <a:spcBef>
                <a:spcPct val="20000"/>
              </a:spcBef>
              <a:buSzPct val="100000"/>
              <a:buNone/>
            </a:pPr>
            <a:r>
              <a:rPr lang="en-US" sz="3000" dirty="0">
                <a:solidFill>
                  <a:schemeClr val="bg1">
                    <a:lumMod val="50000"/>
                  </a:schemeClr>
                </a:solidFill>
                <a:latin typeface="Titillium Web" pitchFamily="2" charset="0"/>
              </a:rPr>
              <a:t>Loading Button &amp; Regenerate Narrative </a:t>
            </a:r>
          </a:p>
          <a:p>
            <a:pPr lvl="2" defTabSz="457200">
              <a:spcBef>
                <a:spcPct val="20000"/>
              </a:spcBef>
              <a:buSzPct val="100000"/>
            </a:pPr>
            <a:endParaRPr lang="en-PT" sz="3000" dirty="0">
              <a:solidFill>
                <a:schemeClr val="bg1">
                  <a:lumMod val="50000"/>
                </a:schemeClr>
              </a:solidFill>
              <a:latin typeface="Titillium Web" pitchFamily="2" charset="0"/>
            </a:endParaRPr>
          </a:p>
        </p:txBody>
      </p:sp>
      <p:sp>
        <p:nvSpPr>
          <p:cNvPr id="5" name="Title 4">
            <a:extLst>
              <a:ext uri="{FF2B5EF4-FFF2-40B4-BE49-F238E27FC236}">
                <a16:creationId xmlns:a16="http://schemas.microsoft.com/office/drawing/2014/main" id="{7B7E2339-EA5A-9140-9CCD-CC60B6B8AD02}"/>
              </a:ext>
            </a:extLst>
          </p:cNvPr>
          <p:cNvSpPr>
            <a:spLocks noGrp="1"/>
          </p:cNvSpPr>
          <p:nvPr>
            <p:ph type="title"/>
          </p:nvPr>
        </p:nvSpPr>
        <p:spPr/>
        <p:txBody>
          <a:bodyPr/>
          <a:lstStyle/>
          <a:p>
            <a:r>
              <a:rPr lang="en-US" cap="all" dirty="0">
                <a:solidFill>
                  <a:srgbClr val="00B1B0"/>
                </a:solidFill>
                <a:latin typeface="Titillium Web" pitchFamily="2" charset="0"/>
                <a:ea typeface="+mj-ea"/>
              </a:rPr>
              <a:t>Special Features</a:t>
            </a:r>
            <a:endParaRPr lang="en-PT" cap="all" dirty="0">
              <a:solidFill>
                <a:srgbClr val="00B1B0"/>
              </a:solidFill>
              <a:latin typeface="Titillium Web" pitchFamily="2" charset="0"/>
              <a:ea typeface="+mj-ea"/>
            </a:endParaRPr>
          </a:p>
        </p:txBody>
      </p:sp>
      <p:sp>
        <p:nvSpPr>
          <p:cNvPr id="6" name="Text Placeholder 5">
            <a:extLst>
              <a:ext uri="{FF2B5EF4-FFF2-40B4-BE49-F238E27FC236}">
                <a16:creationId xmlns:a16="http://schemas.microsoft.com/office/drawing/2014/main" id="{B2C67DDD-5D9F-BC45-B46D-7B41183E102A}"/>
              </a:ext>
            </a:extLst>
          </p:cNvPr>
          <p:cNvSpPr>
            <a:spLocks noGrp="1"/>
          </p:cNvSpPr>
          <p:nvPr>
            <p:ph type="body" sz="quarter" idx="13"/>
          </p:nvPr>
        </p:nvSpPr>
        <p:spPr/>
        <p:txBody>
          <a:bodyPr/>
          <a:lstStyle/>
          <a:p>
            <a:pPr marL="0" lvl="1" indent="0" defTabSz="457200">
              <a:spcBef>
                <a:spcPct val="20000"/>
              </a:spcBef>
              <a:buSzPct val="100000"/>
              <a:buNone/>
            </a:pPr>
            <a:r>
              <a:rPr lang="en-US" sz="2000" dirty="0">
                <a:solidFill>
                  <a:srgbClr val="003140"/>
                </a:solidFill>
                <a:latin typeface="Titillium Web" pitchFamily="2" charset="0"/>
              </a:rPr>
              <a:t> </a:t>
            </a:r>
          </a:p>
        </p:txBody>
      </p:sp>
    </p:spTree>
    <p:extLst>
      <p:ext uri="{BB962C8B-B14F-4D97-AF65-F5344CB8AC3E}">
        <p14:creationId xmlns:p14="http://schemas.microsoft.com/office/powerpoint/2010/main" val="377661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5" presetClass="entr" presetSubtype="0" fill="hold" nodeType="clickEffect">
                                  <p:stCondLst>
                                    <p:cond delay="0"/>
                                  </p:stCondLst>
                                  <p:childTnLst>
                                    <p:set>
                                      <p:cBhvr>
                                        <p:cTn id="13" dur="1" fill="hold">
                                          <p:stCondLst>
                                            <p:cond delay="0"/>
                                          </p:stCondLst>
                                        </p:cTn>
                                        <p:tgtEl>
                                          <p:spTgt spid="4">
                                            <p:txEl>
                                              <p:pRg st="4" end="4"/>
                                            </p:txEl>
                                          </p:spTgt>
                                        </p:tgtEl>
                                        <p:attrNameLst>
                                          <p:attrName>style.visibility</p:attrName>
                                        </p:attrNameLst>
                                      </p:cBhvr>
                                      <p:to>
                                        <p:strVal val="visible"/>
                                      </p:to>
                                    </p:set>
                                    <p:anim calcmode="lin" valueType="num">
                                      <p:cBhvr>
                                        <p:cTn id="14" dur="5000" fill="hold"/>
                                        <p:tgtEl>
                                          <p:spTgt spid="4">
                                            <p:txEl>
                                              <p:pRg st="4" end="4"/>
                                            </p:txEl>
                                          </p:spTgt>
                                        </p:tgtEl>
                                        <p:attrNameLst>
                                          <p:attrName>ppt_w</p:attrName>
                                        </p:attrNameLst>
                                      </p:cBhvr>
                                      <p:tavLst>
                                        <p:tav tm="0">
                                          <p:val>
                                            <p:fltVal val="0"/>
                                          </p:val>
                                        </p:tav>
                                        <p:tav tm="100000">
                                          <p:val>
                                            <p:strVal val="#ppt_w"/>
                                          </p:val>
                                        </p:tav>
                                      </p:tavLst>
                                    </p:anim>
                                    <p:anim calcmode="lin" valueType="num">
                                      <p:cBhvr>
                                        <p:cTn id="15" dur="5000" fill="hold"/>
                                        <p:tgtEl>
                                          <p:spTgt spid="4">
                                            <p:txEl>
                                              <p:pRg st="4" end="4"/>
                                            </p:txEl>
                                          </p:spTgt>
                                        </p:tgtEl>
                                        <p:attrNameLst>
                                          <p:attrName>ppt_h</p:attrName>
                                        </p:attrNameLst>
                                      </p:cBhvr>
                                      <p:tavLst>
                                        <p:tav tm="0">
                                          <p:val>
                                            <p:fltVal val="0"/>
                                          </p:val>
                                        </p:tav>
                                        <p:tav tm="100000">
                                          <p:val>
                                            <p:strVal val="#ppt_h"/>
                                          </p:val>
                                        </p:tav>
                                      </p:tavLst>
                                    </p:anim>
                                    <p:anim calcmode="lin" valueType="num">
                                      <p:cBhvr>
                                        <p:cTn id="16" dur="5000" fill="hold"/>
                                        <p:tgtEl>
                                          <p:spTgt spid="4">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17" dur="5000" fill="hold"/>
                                        <p:tgtEl>
                                          <p:spTgt spid="4">
                                            <p:txEl>
                                              <p:pRg st="4" end="4"/>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D7B364-82F4-ED41-B5FF-B126111913DD}"/>
              </a:ext>
            </a:extLst>
          </p:cNvPr>
          <p:cNvSpPr>
            <a:spLocks noGrp="1"/>
          </p:cNvSpPr>
          <p:nvPr>
            <p:ph type="dt" sz="half" idx="10"/>
          </p:nvPr>
        </p:nvSpPr>
        <p:spPr/>
        <p:txBody>
          <a:bodyPr/>
          <a:lstStyle/>
          <a:p>
            <a:fld id="{51CA7858-0180-D647-AA46-6AD3EBB7718D}" type="datetime4">
              <a:rPr lang="en-US" smtClean="0"/>
              <a:pPr/>
              <a:t>August 28, 2020</a:t>
            </a:fld>
            <a:endParaRPr lang="en-US"/>
          </a:p>
        </p:txBody>
      </p:sp>
      <p:sp>
        <p:nvSpPr>
          <p:cNvPr id="3" name="Slide Number Placeholder 2">
            <a:extLst>
              <a:ext uri="{FF2B5EF4-FFF2-40B4-BE49-F238E27FC236}">
                <a16:creationId xmlns:a16="http://schemas.microsoft.com/office/drawing/2014/main" id="{7D070B67-82CD-CE44-B4BE-A981C819594F}"/>
              </a:ext>
            </a:extLst>
          </p:cNvPr>
          <p:cNvSpPr>
            <a:spLocks noGrp="1"/>
          </p:cNvSpPr>
          <p:nvPr>
            <p:ph type="sldNum" sz="quarter" idx="12"/>
          </p:nvPr>
        </p:nvSpPr>
        <p:spPr/>
        <p:txBody>
          <a:bodyPr/>
          <a:lstStyle/>
          <a:p>
            <a:fld id="{FF912A8A-42B0-2B42-AC88-7617BD11F330}" type="slidenum">
              <a:rPr lang="en-US" smtClean="0"/>
              <a:pPr/>
              <a:t>14</a:t>
            </a:fld>
            <a:endParaRPr lang="en-US"/>
          </a:p>
        </p:txBody>
      </p:sp>
      <p:pic>
        <p:nvPicPr>
          <p:cNvPr id="7" name="Picture 6">
            <a:extLst>
              <a:ext uri="{FF2B5EF4-FFF2-40B4-BE49-F238E27FC236}">
                <a16:creationId xmlns:a16="http://schemas.microsoft.com/office/drawing/2014/main" id="{68E8A24D-DF68-D746-9659-25573BA13FD3}"/>
              </a:ext>
            </a:extLst>
          </p:cNvPr>
          <p:cNvPicPr>
            <a:picLocks noChangeAspect="1"/>
          </p:cNvPicPr>
          <p:nvPr/>
        </p:nvPicPr>
        <p:blipFill>
          <a:blip r:embed="rId3"/>
          <a:stretch>
            <a:fillRect/>
          </a:stretch>
        </p:blipFill>
        <p:spPr>
          <a:xfrm>
            <a:off x="534739" y="319313"/>
            <a:ext cx="4276747" cy="1049439"/>
          </a:xfrm>
          <a:prstGeom prst="rect">
            <a:avLst/>
          </a:prstGeom>
        </p:spPr>
      </p:pic>
      <p:pic>
        <p:nvPicPr>
          <p:cNvPr id="8" name="Content Placeholder 6">
            <a:extLst>
              <a:ext uri="{FF2B5EF4-FFF2-40B4-BE49-F238E27FC236}">
                <a16:creationId xmlns:a16="http://schemas.microsoft.com/office/drawing/2014/main" id="{A87B7BB2-1D7D-9149-81AB-BC658A39851E}"/>
              </a:ext>
            </a:extLst>
          </p:cNvPr>
          <p:cNvPicPr>
            <a:picLocks noChangeAspect="1"/>
          </p:cNvPicPr>
          <p:nvPr/>
        </p:nvPicPr>
        <p:blipFill>
          <a:blip r:embed="rId4"/>
          <a:stretch>
            <a:fillRect/>
          </a:stretch>
        </p:blipFill>
        <p:spPr>
          <a:xfrm>
            <a:off x="3189515" y="874712"/>
            <a:ext cx="6310593" cy="5108576"/>
          </a:xfrm>
          <a:prstGeom prst="rect">
            <a:avLst/>
          </a:prstGeom>
        </p:spPr>
      </p:pic>
      <p:sp>
        <p:nvSpPr>
          <p:cNvPr id="18" name="Oval 17" descr="L">
            <a:hlinkClick r:id="" action="ppaction://noaction" highlightClick="1"/>
            <a:extLst>
              <a:ext uri="{FF2B5EF4-FFF2-40B4-BE49-F238E27FC236}">
                <a16:creationId xmlns:a16="http://schemas.microsoft.com/office/drawing/2014/main" id="{883E13EB-0AB0-B243-B6C7-494E6C7448F3}"/>
              </a:ext>
            </a:extLst>
          </p:cNvPr>
          <p:cNvSpPr/>
          <p:nvPr/>
        </p:nvSpPr>
        <p:spPr>
          <a:xfrm>
            <a:off x="2673112" y="446087"/>
            <a:ext cx="3270488" cy="5910268"/>
          </a:xfrm>
          <a:prstGeom prst="ellipse">
            <a:avLst/>
          </a:prstGeom>
          <a:noFill/>
          <a:ln w="38100">
            <a:solidFill>
              <a:srgbClr val="0DA3A0"/>
            </a:solidFill>
            <a:extLst>
              <a:ext uri="{C807C97D-BFC1-408E-A445-0C87EB9F89A2}">
                <ask:lineSketchStyleProps xmlns:ask="http://schemas.microsoft.com/office/drawing/2018/sketchyshapes" sd="1219033472">
                  <a:custGeom>
                    <a:avLst/>
                    <a:gdLst>
                      <a:gd name="connsiteX0" fmla="*/ 0 w 1908144"/>
                      <a:gd name="connsiteY0" fmla="*/ 2982914 h 5965827"/>
                      <a:gd name="connsiteX1" fmla="*/ 954072 w 1908144"/>
                      <a:gd name="connsiteY1" fmla="*/ 0 h 5965827"/>
                      <a:gd name="connsiteX2" fmla="*/ 1908144 w 1908144"/>
                      <a:gd name="connsiteY2" fmla="*/ 2982914 h 5965827"/>
                      <a:gd name="connsiteX3" fmla="*/ 954072 w 1908144"/>
                      <a:gd name="connsiteY3" fmla="*/ 5965828 h 5965827"/>
                      <a:gd name="connsiteX4" fmla="*/ 0 w 1908144"/>
                      <a:gd name="connsiteY4" fmla="*/ 2982914 h 596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144" h="5965827" extrusionOk="0">
                        <a:moveTo>
                          <a:pt x="0" y="2982914"/>
                        </a:moveTo>
                        <a:cubicBezTo>
                          <a:pt x="-32588" y="1315395"/>
                          <a:pt x="330479" y="36283"/>
                          <a:pt x="954072" y="0"/>
                        </a:cubicBezTo>
                        <a:cubicBezTo>
                          <a:pt x="1636373" y="32712"/>
                          <a:pt x="1746633" y="1340632"/>
                          <a:pt x="1908144" y="2982914"/>
                        </a:cubicBezTo>
                        <a:cubicBezTo>
                          <a:pt x="1899531" y="4638743"/>
                          <a:pt x="1460914" y="6076799"/>
                          <a:pt x="954072" y="5965828"/>
                        </a:cubicBezTo>
                        <a:cubicBezTo>
                          <a:pt x="194671" y="5838632"/>
                          <a:pt x="90430" y="4673540"/>
                          <a:pt x="0" y="2982914"/>
                        </a:cubicBezTo>
                        <a:close/>
                      </a:path>
                    </a:pathLst>
                  </a:custGeom>
                  <ask:type>
                    <ask:lineSketchNone/>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r"/>
            <a:endParaRPr lang="en-PT" dirty="0">
              <a:noFill/>
            </a:endParaRPr>
          </a:p>
        </p:txBody>
      </p:sp>
      <p:pic>
        <p:nvPicPr>
          <p:cNvPr id="9" name="Picture 8">
            <a:extLst>
              <a:ext uri="{FF2B5EF4-FFF2-40B4-BE49-F238E27FC236}">
                <a16:creationId xmlns:a16="http://schemas.microsoft.com/office/drawing/2014/main" id="{4322B121-BA49-2543-8979-38E56A1C711E}"/>
              </a:ext>
            </a:extLst>
          </p:cNvPr>
          <p:cNvPicPr>
            <a:picLocks noChangeAspect="1"/>
          </p:cNvPicPr>
          <p:nvPr/>
        </p:nvPicPr>
        <p:blipFill>
          <a:blip r:embed="rId5"/>
          <a:stretch>
            <a:fillRect/>
          </a:stretch>
        </p:blipFill>
        <p:spPr>
          <a:xfrm>
            <a:off x="1472005" y="1132113"/>
            <a:ext cx="9160329" cy="4550229"/>
          </a:xfrm>
          <a:prstGeom prst="rect">
            <a:avLst/>
          </a:prstGeom>
        </p:spPr>
      </p:pic>
    </p:spTree>
    <p:extLst>
      <p:ext uri="{BB962C8B-B14F-4D97-AF65-F5344CB8AC3E}">
        <p14:creationId xmlns:p14="http://schemas.microsoft.com/office/powerpoint/2010/main" val="29489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grpId="2"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0" fill="hold"/>
                                        <p:tgtEl>
                                          <p:spTgt spid="18"/>
                                        </p:tgtEl>
                                        <p:attrNameLst>
                                          <p:attrName>ppt_w</p:attrName>
                                        </p:attrNameLst>
                                      </p:cBhvr>
                                      <p:tavLst>
                                        <p:tav tm="0" fmla="#ppt_w*sin(2.5*pi*$)">
                                          <p:val>
                                            <p:fltVal val="0"/>
                                          </p:val>
                                        </p:tav>
                                        <p:tav tm="100000">
                                          <p:val>
                                            <p:fltVal val="1"/>
                                          </p:val>
                                        </p:tav>
                                      </p:tavLst>
                                    </p:anim>
                                    <p:anim calcmode="lin" valueType="num">
                                      <p:cBhvr>
                                        <p:cTn id="8" dur="5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heckerboard(across)">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4C301C-0920-BE48-A1B6-9B045490DF6A}"/>
              </a:ext>
            </a:extLst>
          </p:cNvPr>
          <p:cNvSpPr>
            <a:spLocks noGrp="1"/>
          </p:cNvSpPr>
          <p:nvPr>
            <p:ph type="dt" sz="half" idx="10"/>
          </p:nvPr>
        </p:nvSpPr>
        <p:spPr/>
        <p:txBody>
          <a:bodyPr/>
          <a:lstStyle/>
          <a:p>
            <a:fld id="{51CA7858-0180-D647-AA46-6AD3EBB7718D}" type="datetime4">
              <a:rPr lang="en-US" smtClean="0"/>
              <a:pPr/>
              <a:t>August 28, 2020</a:t>
            </a:fld>
            <a:endParaRPr lang="en-US"/>
          </a:p>
        </p:txBody>
      </p:sp>
      <p:sp>
        <p:nvSpPr>
          <p:cNvPr id="3" name="Slide Number Placeholder 2">
            <a:extLst>
              <a:ext uri="{FF2B5EF4-FFF2-40B4-BE49-F238E27FC236}">
                <a16:creationId xmlns:a16="http://schemas.microsoft.com/office/drawing/2014/main" id="{10D00CDC-98AB-6243-B79F-70C3BE6CFEF8}"/>
              </a:ext>
            </a:extLst>
          </p:cNvPr>
          <p:cNvSpPr>
            <a:spLocks noGrp="1"/>
          </p:cNvSpPr>
          <p:nvPr>
            <p:ph type="sldNum" sz="quarter" idx="12"/>
          </p:nvPr>
        </p:nvSpPr>
        <p:spPr/>
        <p:txBody>
          <a:bodyPr/>
          <a:lstStyle/>
          <a:p>
            <a:fld id="{FF912A8A-42B0-2B42-AC88-7617BD11F330}" type="slidenum">
              <a:rPr lang="en-US" smtClean="0"/>
              <a:pPr/>
              <a:t>15</a:t>
            </a:fld>
            <a:endParaRPr lang="en-US"/>
          </a:p>
        </p:txBody>
      </p:sp>
      <p:pic>
        <p:nvPicPr>
          <p:cNvPr id="4" name="Picture 3">
            <a:extLst>
              <a:ext uri="{FF2B5EF4-FFF2-40B4-BE49-F238E27FC236}">
                <a16:creationId xmlns:a16="http://schemas.microsoft.com/office/drawing/2014/main" id="{16330602-20F2-554A-B00F-18A4774D0569}"/>
              </a:ext>
            </a:extLst>
          </p:cNvPr>
          <p:cNvPicPr>
            <a:picLocks noChangeAspect="1"/>
          </p:cNvPicPr>
          <p:nvPr/>
        </p:nvPicPr>
        <p:blipFill>
          <a:blip r:embed="rId3"/>
          <a:stretch>
            <a:fillRect/>
          </a:stretch>
        </p:blipFill>
        <p:spPr>
          <a:xfrm>
            <a:off x="534739" y="319313"/>
            <a:ext cx="4276747" cy="1049439"/>
          </a:xfrm>
          <a:prstGeom prst="rect">
            <a:avLst/>
          </a:prstGeom>
        </p:spPr>
      </p:pic>
      <p:pic>
        <p:nvPicPr>
          <p:cNvPr id="5" name="Content Placeholder 10">
            <a:extLst>
              <a:ext uri="{FF2B5EF4-FFF2-40B4-BE49-F238E27FC236}">
                <a16:creationId xmlns:a16="http://schemas.microsoft.com/office/drawing/2014/main" id="{F9656777-28DF-9B42-99B5-3EC22F9E8D80}"/>
              </a:ext>
            </a:extLst>
          </p:cNvPr>
          <p:cNvPicPr>
            <a:picLocks noChangeAspect="1"/>
          </p:cNvPicPr>
          <p:nvPr/>
        </p:nvPicPr>
        <p:blipFill>
          <a:blip r:embed="rId4"/>
          <a:stretch>
            <a:fillRect/>
          </a:stretch>
        </p:blipFill>
        <p:spPr>
          <a:xfrm>
            <a:off x="3246665" y="1056481"/>
            <a:ext cx="7594600" cy="4089400"/>
          </a:xfrm>
          <a:prstGeom prst="rect">
            <a:avLst/>
          </a:prstGeom>
        </p:spPr>
      </p:pic>
      <p:pic>
        <p:nvPicPr>
          <p:cNvPr id="6" name="Picture 5">
            <a:extLst>
              <a:ext uri="{FF2B5EF4-FFF2-40B4-BE49-F238E27FC236}">
                <a16:creationId xmlns:a16="http://schemas.microsoft.com/office/drawing/2014/main" id="{0F3BA85E-8E0D-4A45-BEE2-D5951AAF2B50}"/>
              </a:ext>
            </a:extLst>
          </p:cNvPr>
          <p:cNvPicPr>
            <a:picLocks noChangeAspect="1"/>
          </p:cNvPicPr>
          <p:nvPr/>
        </p:nvPicPr>
        <p:blipFill>
          <a:blip r:embed="rId5"/>
          <a:stretch>
            <a:fillRect/>
          </a:stretch>
        </p:blipFill>
        <p:spPr>
          <a:xfrm>
            <a:off x="6207580" y="5599116"/>
            <a:ext cx="4914900" cy="939800"/>
          </a:xfrm>
          <a:prstGeom prst="rect">
            <a:avLst/>
          </a:prstGeom>
        </p:spPr>
      </p:pic>
      <p:pic>
        <p:nvPicPr>
          <p:cNvPr id="7" name="Picture 6">
            <a:extLst>
              <a:ext uri="{FF2B5EF4-FFF2-40B4-BE49-F238E27FC236}">
                <a16:creationId xmlns:a16="http://schemas.microsoft.com/office/drawing/2014/main" id="{ACE25ABE-61FF-4545-AC91-0B1FCE0AC24F}"/>
              </a:ext>
            </a:extLst>
          </p:cNvPr>
          <p:cNvPicPr>
            <a:picLocks noChangeAspect="1"/>
          </p:cNvPicPr>
          <p:nvPr/>
        </p:nvPicPr>
        <p:blipFill>
          <a:blip r:embed="rId6"/>
          <a:stretch>
            <a:fillRect/>
          </a:stretch>
        </p:blipFill>
        <p:spPr>
          <a:xfrm>
            <a:off x="636500" y="1447800"/>
            <a:ext cx="5092700" cy="3962400"/>
          </a:xfrm>
          <a:prstGeom prst="rect">
            <a:avLst/>
          </a:prstGeom>
        </p:spPr>
      </p:pic>
      <p:pic>
        <p:nvPicPr>
          <p:cNvPr id="8" name="Picture 7">
            <a:extLst>
              <a:ext uri="{FF2B5EF4-FFF2-40B4-BE49-F238E27FC236}">
                <a16:creationId xmlns:a16="http://schemas.microsoft.com/office/drawing/2014/main" id="{375532D8-5B08-424B-983E-2AACAE0E1F36}"/>
              </a:ext>
            </a:extLst>
          </p:cNvPr>
          <p:cNvPicPr>
            <a:picLocks noChangeAspect="1"/>
          </p:cNvPicPr>
          <p:nvPr/>
        </p:nvPicPr>
        <p:blipFill>
          <a:blip r:embed="rId7"/>
          <a:stretch>
            <a:fillRect/>
          </a:stretch>
        </p:blipFill>
        <p:spPr>
          <a:xfrm>
            <a:off x="5987072" y="1410099"/>
            <a:ext cx="4854193" cy="3962400"/>
          </a:xfrm>
          <a:prstGeom prst="rect">
            <a:avLst/>
          </a:prstGeom>
        </p:spPr>
      </p:pic>
    </p:spTree>
    <p:extLst>
      <p:ext uri="{BB962C8B-B14F-4D97-AF65-F5344CB8AC3E}">
        <p14:creationId xmlns:p14="http://schemas.microsoft.com/office/powerpoint/2010/main" val="96867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26"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80">
                                          <p:stCondLst>
                                            <p:cond delay="0"/>
                                          </p:stCondLst>
                                        </p:cTn>
                                        <p:tgtEl>
                                          <p:spTgt spid="7"/>
                                        </p:tgtEl>
                                      </p:cBhvr>
                                    </p:animEffect>
                                    <p:anim calcmode="lin" valueType="num">
                                      <p:cBhvr>
                                        <p:cTn id="1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1" dur="26">
                                          <p:stCondLst>
                                            <p:cond delay="650"/>
                                          </p:stCondLst>
                                        </p:cTn>
                                        <p:tgtEl>
                                          <p:spTgt spid="7"/>
                                        </p:tgtEl>
                                      </p:cBhvr>
                                      <p:to x="100000" y="60000"/>
                                    </p:animScale>
                                    <p:animScale>
                                      <p:cBhvr>
                                        <p:cTn id="22" dur="166" decel="50000">
                                          <p:stCondLst>
                                            <p:cond delay="676"/>
                                          </p:stCondLst>
                                        </p:cTn>
                                        <p:tgtEl>
                                          <p:spTgt spid="7"/>
                                        </p:tgtEl>
                                      </p:cBhvr>
                                      <p:to x="100000" y="100000"/>
                                    </p:animScale>
                                    <p:animScale>
                                      <p:cBhvr>
                                        <p:cTn id="23" dur="26">
                                          <p:stCondLst>
                                            <p:cond delay="1312"/>
                                          </p:stCondLst>
                                        </p:cTn>
                                        <p:tgtEl>
                                          <p:spTgt spid="7"/>
                                        </p:tgtEl>
                                      </p:cBhvr>
                                      <p:to x="100000" y="80000"/>
                                    </p:animScale>
                                    <p:animScale>
                                      <p:cBhvr>
                                        <p:cTn id="24" dur="166" decel="50000">
                                          <p:stCondLst>
                                            <p:cond delay="1338"/>
                                          </p:stCondLst>
                                        </p:cTn>
                                        <p:tgtEl>
                                          <p:spTgt spid="7"/>
                                        </p:tgtEl>
                                      </p:cBhvr>
                                      <p:to x="100000" y="100000"/>
                                    </p:animScale>
                                    <p:animScale>
                                      <p:cBhvr>
                                        <p:cTn id="25" dur="26">
                                          <p:stCondLst>
                                            <p:cond delay="1642"/>
                                          </p:stCondLst>
                                        </p:cTn>
                                        <p:tgtEl>
                                          <p:spTgt spid="7"/>
                                        </p:tgtEl>
                                      </p:cBhvr>
                                      <p:to x="100000" y="90000"/>
                                    </p:animScale>
                                    <p:animScale>
                                      <p:cBhvr>
                                        <p:cTn id="26" dur="166" decel="50000">
                                          <p:stCondLst>
                                            <p:cond delay="1668"/>
                                          </p:stCondLst>
                                        </p:cTn>
                                        <p:tgtEl>
                                          <p:spTgt spid="7"/>
                                        </p:tgtEl>
                                      </p:cBhvr>
                                      <p:to x="100000" y="100000"/>
                                    </p:animScale>
                                    <p:animScale>
                                      <p:cBhvr>
                                        <p:cTn id="27" dur="26">
                                          <p:stCondLst>
                                            <p:cond delay="1808"/>
                                          </p:stCondLst>
                                        </p:cTn>
                                        <p:tgtEl>
                                          <p:spTgt spid="7"/>
                                        </p:tgtEl>
                                      </p:cBhvr>
                                      <p:to x="100000" y="95000"/>
                                    </p:animScale>
                                    <p:animScale>
                                      <p:cBhvr>
                                        <p:cTn id="28" dur="166" decel="50000">
                                          <p:stCondLst>
                                            <p:cond delay="1834"/>
                                          </p:stCondLst>
                                        </p:cTn>
                                        <p:tgtEl>
                                          <p:spTgt spid="7"/>
                                        </p:tgtEl>
                                      </p:cBhvr>
                                      <p:to x="100000" y="100000"/>
                                    </p:animScale>
                                  </p:childTnLst>
                                </p:cTn>
                              </p:par>
                              <p:par>
                                <p:cTn id="29" presetID="26"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80">
                                          <p:stCondLst>
                                            <p:cond delay="0"/>
                                          </p:stCondLst>
                                        </p:cTn>
                                        <p:tgtEl>
                                          <p:spTgt spid="8"/>
                                        </p:tgtEl>
                                      </p:cBhvr>
                                    </p:animEffect>
                                    <p:anim calcmode="lin" valueType="num">
                                      <p:cBhvr>
                                        <p:cTn id="3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7" dur="26">
                                          <p:stCondLst>
                                            <p:cond delay="650"/>
                                          </p:stCondLst>
                                        </p:cTn>
                                        <p:tgtEl>
                                          <p:spTgt spid="8"/>
                                        </p:tgtEl>
                                      </p:cBhvr>
                                      <p:to x="100000" y="60000"/>
                                    </p:animScale>
                                    <p:animScale>
                                      <p:cBhvr>
                                        <p:cTn id="38" dur="166" decel="50000">
                                          <p:stCondLst>
                                            <p:cond delay="676"/>
                                          </p:stCondLst>
                                        </p:cTn>
                                        <p:tgtEl>
                                          <p:spTgt spid="8"/>
                                        </p:tgtEl>
                                      </p:cBhvr>
                                      <p:to x="100000" y="100000"/>
                                    </p:animScale>
                                    <p:animScale>
                                      <p:cBhvr>
                                        <p:cTn id="39" dur="26">
                                          <p:stCondLst>
                                            <p:cond delay="1312"/>
                                          </p:stCondLst>
                                        </p:cTn>
                                        <p:tgtEl>
                                          <p:spTgt spid="8"/>
                                        </p:tgtEl>
                                      </p:cBhvr>
                                      <p:to x="100000" y="80000"/>
                                    </p:animScale>
                                    <p:animScale>
                                      <p:cBhvr>
                                        <p:cTn id="40" dur="166" decel="50000">
                                          <p:stCondLst>
                                            <p:cond delay="1338"/>
                                          </p:stCondLst>
                                        </p:cTn>
                                        <p:tgtEl>
                                          <p:spTgt spid="8"/>
                                        </p:tgtEl>
                                      </p:cBhvr>
                                      <p:to x="100000" y="100000"/>
                                    </p:animScale>
                                    <p:animScale>
                                      <p:cBhvr>
                                        <p:cTn id="41" dur="26">
                                          <p:stCondLst>
                                            <p:cond delay="1642"/>
                                          </p:stCondLst>
                                        </p:cTn>
                                        <p:tgtEl>
                                          <p:spTgt spid="8"/>
                                        </p:tgtEl>
                                      </p:cBhvr>
                                      <p:to x="100000" y="90000"/>
                                    </p:animScale>
                                    <p:animScale>
                                      <p:cBhvr>
                                        <p:cTn id="42" dur="166" decel="50000">
                                          <p:stCondLst>
                                            <p:cond delay="1668"/>
                                          </p:stCondLst>
                                        </p:cTn>
                                        <p:tgtEl>
                                          <p:spTgt spid="8"/>
                                        </p:tgtEl>
                                      </p:cBhvr>
                                      <p:to x="100000" y="100000"/>
                                    </p:animScale>
                                    <p:animScale>
                                      <p:cBhvr>
                                        <p:cTn id="43" dur="26">
                                          <p:stCondLst>
                                            <p:cond delay="1808"/>
                                          </p:stCondLst>
                                        </p:cTn>
                                        <p:tgtEl>
                                          <p:spTgt spid="8"/>
                                        </p:tgtEl>
                                      </p:cBhvr>
                                      <p:to x="100000" y="95000"/>
                                    </p:animScale>
                                    <p:animScale>
                                      <p:cBhvr>
                                        <p:cTn id="44"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159DF-C822-DF41-890B-4207461C2E71}"/>
              </a:ext>
            </a:extLst>
          </p:cNvPr>
          <p:cNvSpPr>
            <a:spLocks noGrp="1"/>
          </p:cNvSpPr>
          <p:nvPr>
            <p:ph type="title"/>
          </p:nvPr>
        </p:nvSpPr>
        <p:spPr/>
        <p:txBody>
          <a:bodyPr>
            <a:normAutofit fontScale="90000"/>
          </a:bodyPr>
          <a:lstStyle/>
          <a:p>
            <a:r>
              <a:rPr lang="en-GB" dirty="0"/>
              <a:t>&lt;Demonstration</a:t>
            </a:r>
            <a:r>
              <a:rPr lang="en-GB" dirty="0">
                <a:sym typeface="Wingdings" pitchFamily="2" charset="2"/>
              </a:rPr>
              <a:t> </a:t>
            </a:r>
            <a:r>
              <a:rPr lang="en-GB" sz="2400" dirty="0"/>
              <a:t>&lt;!--</a:t>
            </a:r>
            <a:r>
              <a:rPr lang="en-US" sz="2400" dirty="0">
                <a:solidFill>
                  <a:prstClr val="white">
                    <a:lumMod val="50000"/>
                  </a:prstClr>
                </a:solidFill>
                <a:hlinkClick r:id="rId3"/>
              </a:rPr>
              <a:t> Sy-Si2020-NLG </a:t>
            </a:r>
            <a:r>
              <a:rPr lang="en-GB" sz="2400" dirty="0">
                <a:sym typeface="Wingdings" pitchFamily="2" charset="2"/>
              </a:rPr>
              <a:t>--&gt;</a:t>
            </a:r>
            <a:endParaRPr lang="en-PT" sz="2200" dirty="0">
              <a:solidFill>
                <a:srgbClr val="003140"/>
              </a:solidFill>
              <a:ea typeface="+mn-ea"/>
            </a:endParaRPr>
          </a:p>
        </p:txBody>
      </p:sp>
      <p:sp>
        <p:nvSpPr>
          <p:cNvPr id="3" name="Text Placeholder 2">
            <a:extLst>
              <a:ext uri="{FF2B5EF4-FFF2-40B4-BE49-F238E27FC236}">
                <a16:creationId xmlns:a16="http://schemas.microsoft.com/office/drawing/2014/main" id="{7D625875-7D98-414C-9CED-048178F8ACC6}"/>
              </a:ext>
            </a:extLst>
          </p:cNvPr>
          <p:cNvSpPr>
            <a:spLocks noGrp="1"/>
          </p:cNvSpPr>
          <p:nvPr>
            <p:ph type="body" sz="quarter" idx="13"/>
          </p:nvPr>
        </p:nvSpPr>
        <p:spPr/>
        <p:txBody>
          <a:bodyPr/>
          <a:lstStyle/>
          <a:p>
            <a:r>
              <a:rPr lang="en-GB" dirty="0"/>
              <a:t>If you have any questions, ask now or during the demo</a:t>
            </a:r>
            <a:endParaRPr lang="en-PT" dirty="0"/>
          </a:p>
        </p:txBody>
      </p:sp>
      <p:sp>
        <p:nvSpPr>
          <p:cNvPr id="4" name="Date Placeholder 3">
            <a:extLst>
              <a:ext uri="{FF2B5EF4-FFF2-40B4-BE49-F238E27FC236}">
                <a16:creationId xmlns:a16="http://schemas.microsoft.com/office/drawing/2014/main" id="{B8E378F6-CC78-DC43-A934-E52BA78FFA13}"/>
              </a:ext>
            </a:extLst>
          </p:cNvPr>
          <p:cNvSpPr>
            <a:spLocks noGrp="1"/>
          </p:cNvSpPr>
          <p:nvPr>
            <p:ph type="dt" sz="half" idx="2"/>
          </p:nvPr>
        </p:nvSpPr>
        <p:spPr/>
        <p:txBody>
          <a:bodyPr/>
          <a:lstStyle/>
          <a:p>
            <a:pPr defTabSz="457200"/>
            <a:fld id="{6157CD59-0DD2-7D4D-85E1-FE3878A5CDE8}" type="datetime4">
              <a:rPr lang="en-US" smtClean="0">
                <a:solidFill>
                  <a:prstClr val="black">
                    <a:tint val="75000"/>
                  </a:prstClr>
                </a:solidFill>
              </a:rPr>
              <a:t>August 28, 2020</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EAC0EAE8-ABF0-094C-8794-1AFC28A6CE1B}"/>
              </a:ext>
            </a:extLst>
          </p:cNvPr>
          <p:cNvSpPr>
            <a:spLocks noGrp="1"/>
          </p:cNvSpPr>
          <p:nvPr>
            <p:ph type="ftr" sz="quarter" idx="3"/>
          </p:nvPr>
        </p:nvSpPr>
        <p:spPr/>
        <p:txBody>
          <a:body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4D84CA1F-6461-C647-9B03-F91627EE34D6}"/>
              </a:ext>
            </a:extLst>
          </p:cNvPr>
          <p:cNvSpPr>
            <a:spLocks noGrp="1"/>
          </p:cNvSpPr>
          <p:nvPr>
            <p:ph type="sldNum" sz="quarter" idx="4"/>
          </p:nvPr>
        </p:nvSpPr>
        <p:spPr/>
        <p:txBody>
          <a:bodyPr/>
          <a:lstStyle/>
          <a:p>
            <a:pPr defTabSz="457200"/>
            <a:fld id="{FF912A8A-42B0-2B42-AC88-7617BD11F330}" type="slidenum">
              <a:rPr lang="en-US" smtClean="0">
                <a:solidFill>
                  <a:prstClr val="black">
                    <a:tint val="75000"/>
                  </a:prstClr>
                </a:solidFill>
              </a:rPr>
              <a:pPr defTabSz="457200"/>
              <a:t>16</a:t>
            </a:fld>
            <a:endParaRPr lang="en-US" dirty="0">
              <a:solidFill>
                <a:prstClr val="black">
                  <a:tint val="75000"/>
                </a:prstClr>
              </a:solidFill>
            </a:endParaRPr>
          </a:p>
        </p:txBody>
      </p:sp>
    </p:spTree>
    <p:extLst>
      <p:ext uri="{BB962C8B-B14F-4D97-AF65-F5344CB8AC3E}">
        <p14:creationId xmlns:p14="http://schemas.microsoft.com/office/powerpoint/2010/main" val="96579229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DEF314-0395-1A41-BA28-91F7E2BF52AB}"/>
              </a:ext>
            </a:extLst>
          </p:cNvPr>
          <p:cNvSpPr>
            <a:spLocks noGrp="1"/>
          </p:cNvSpPr>
          <p:nvPr>
            <p:ph type="body" sz="quarter" idx="10"/>
          </p:nvPr>
        </p:nvSpPr>
        <p:spPr/>
        <p:txBody>
          <a:bodyPr/>
          <a:lstStyle/>
          <a:p>
            <a:endParaRPr lang="en-GB" dirty="0"/>
          </a:p>
          <a:p>
            <a:r>
              <a:rPr lang="en-GB" dirty="0"/>
              <a:t>Run Pylint</a:t>
            </a:r>
          </a:p>
          <a:p>
            <a:endParaRPr lang="en-GB" dirty="0"/>
          </a:p>
          <a:p>
            <a:r>
              <a:rPr lang="en-GB" dirty="0"/>
              <a:t>Clean Files (migration 2018 – 2019) incomplete</a:t>
            </a:r>
          </a:p>
          <a:p>
            <a:endParaRPr lang="en-GB" dirty="0"/>
          </a:p>
          <a:p>
            <a:r>
              <a:rPr lang="en-GB" dirty="0"/>
              <a:t>Prediction chart (ML) - time evolution</a:t>
            </a:r>
          </a:p>
          <a:p>
            <a:endParaRPr lang="en-GB" dirty="0"/>
          </a:p>
          <a:p>
            <a:r>
              <a:rPr lang="en-GB" dirty="0"/>
              <a:t>‘Edit Narrative’ migration to the new Template</a:t>
            </a:r>
          </a:p>
          <a:p>
            <a:endParaRPr lang="en-GB" dirty="0"/>
          </a:p>
          <a:p>
            <a:r>
              <a:rPr lang="en-GB" dirty="0"/>
              <a:t>Virtual Tour (left pane option)</a:t>
            </a:r>
          </a:p>
          <a:p>
            <a:endParaRPr lang="en-GB" dirty="0"/>
          </a:p>
          <a:p>
            <a:r>
              <a:rPr lang="en-GB" dirty="0"/>
              <a:t>Tutorials/instructions (left pane option)</a:t>
            </a:r>
          </a:p>
          <a:p>
            <a:pPr marL="0" indent="0">
              <a:buNone/>
            </a:pPr>
            <a:endParaRPr lang="en-PT" dirty="0"/>
          </a:p>
        </p:txBody>
      </p:sp>
      <p:sp>
        <p:nvSpPr>
          <p:cNvPr id="3" name="Date Placeholder 2">
            <a:extLst>
              <a:ext uri="{FF2B5EF4-FFF2-40B4-BE49-F238E27FC236}">
                <a16:creationId xmlns:a16="http://schemas.microsoft.com/office/drawing/2014/main" id="{70E28684-64EA-5242-BE78-3EC8C5EAAB78}"/>
              </a:ext>
            </a:extLst>
          </p:cNvPr>
          <p:cNvSpPr>
            <a:spLocks noGrp="1"/>
          </p:cNvSpPr>
          <p:nvPr>
            <p:ph type="dt" sz="half" idx="2"/>
          </p:nvPr>
        </p:nvSpPr>
        <p:spPr/>
        <p:txBody>
          <a:bodyPr/>
          <a:lstStyle/>
          <a:p>
            <a:pPr defTabSz="457200"/>
            <a:fld id="{5779951C-545D-8F4E-896E-E01FBF6D62CC}" type="datetime4">
              <a:rPr lang="en-US" smtClean="0">
                <a:solidFill>
                  <a:prstClr val="black">
                    <a:tint val="75000"/>
                  </a:prstClr>
                </a:solidFill>
              </a:rPr>
              <a:t>August 28, 2020</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5B8FF786-B674-7548-8346-6D68E32DDDBA}"/>
              </a:ext>
            </a:extLst>
          </p:cNvPr>
          <p:cNvSpPr>
            <a:spLocks noGrp="1"/>
          </p:cNvSpPr>
          <p:nvPr>
            <p:ph type="ftr" sz="quarter" idx="3"/>
          </p:nvPr>
        </p:nvSpPr>
        <p:spPr/>
        <p:txBody>
          <a:body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3DE121EE-2843-5C46-B99A-F135ADCE4DFA}"/>
              </a:ext>
            </a:extLst>
          </p:cNvPr>
          <p:cNvSpPr>
            <a:spLocks noGrp="1"/>
          </p:cNvSpPr>
          <p:nvPr>
            <p:ph type="sldNum" sz="quarter" idx="4"/>
          </p:nvPr>
        </p:nvSpPr>
        <p:spPr/>
        <p:txBody>
          <a:bodyPr/>
          <a:lstStyle/>
          <a:p>
            <a:pPr defTabSz="457200"/>
            <a:fld id="{FF912A8A-42B0-2B42-AC88-7617BD11F330}" type="slidenum">
              <a:rPr lang="en-US" smtClean="0">
                <a:solidFill>
                  <a:prstClr val="black">
                    <a:tint val="75000"/>
                  </a:prstClr>
                </a:solidFill>
              </a:rPr>
              <a:pPr defTabSz="457200"/>
              <a:t>17</a:t>
            </a:fld>
            <a:endParaRPr lang="en-US" dirty="0">
              <a:solidFill>
                <a:prstClr val="black">
                  <a:tint val="75000"/>
                </a:prstClr>
              </a:solidFill>
            </a:endParaRPr>
          </a:p>
        </p:txBody>
      </p:sp>
      <p:sp>
        <p:nvSpPr>
          <p:cNvPr id="6" name="Title 5">
            <a:extLst>
              <a:ext uri="{FF2B5EF4-FFF2-40B4-BE49-F238E27FC236}">
                <a16:creationId xmlns:a16="http://schemas.microsoft.com/office/drawing/2014/main" id="{E3A96E4D-DF4E-5946-8D0C-F0AE1144802E}"/>
              </a:ext>
            </a:extLst>
          </p:cNvPr>
          <p:cNvSpPr>
            <a:spLocks noGrp="1"/>
          </p:cNvSpPr>
          <p:nvPr>
            <p:ph type="title"/>
          </p:nvPr>
        </p:nvSpPr>
        <p:spPr/>
        <p:txBody>
          <a:bodyPr/>
          <a:lstStyle/>
          <a:p>
            <a:r>
              <a:rPr lang="en-US" dirty="0"/>
              <a:t>Next Steps</a:t>
            </a:r>
            <a:r>
              <a:rPr lang="en-PT" dirty="0"/>
              <a:t>NNext </a:t>
            </a:r>
          </a:p>
        </p:txBody>
      </p:sp>
      <p:sp>
        <p:nvSpPr>
          <p:cNvPr id="7" name="Text Placeholder 6">
            <a:extLst>
              <a:ext uri="{FF2B5EF4-FFF2-40B4-BE49-F238E27FC236}">
                <a16:creationId xmlns:a16="http://schemas.microsoft.com/office/drawing/2014/main" id="{2E4FB760-3F06-AF4D-A3EB-2BBAB3E1AE26}"/>
              </a:ext>
            </a:extLst>
          </p:cNvPr>
          <p:cNvSpPr>
            <a:spLocks noGrp="1"/>
          </p:cNvSpPr>
          <p:nvPr>
            <p:ph type="body" sz="quarter" idx="13"/>
          </p:nvPr>
        </p:nvSpPr>
        <p:spPr/>
        <p:txBody>
          <a:bodyPr/>
          <a:lstStyle/>
          <a:p>
            <a:endParaRPr lang="en-PT" dirty="0"/>
          </a:p>
        </p:txBody>
      </p:sp>
    </p:spTree>
    <p:extLst>
      <p:ext uri="{BB962C8B-B14F-4D97-AF65-F5344CB8AC3E}">
        <p14:creationId xmlns:p14="http://schemas.microsoft.com/office/powerpoint/2010/main" val="2386628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B22F15-66E0-CF45-8204-BFCB2899C935}"/>
              </a:ext>
            </a:extLst>
          </p:cNvPr>
          <p:cNvSpPr>
            <a:spLocks noGrp="1"/>
          </p:cNvSpPr>
          <p:nvPr>
            <p:ph type="dt" sz="half" idx="2"/>
          </p:nvPr>
        </p:nvSpPr>
        <p:spPr/>
        <p:txBody>
          <a:bodyPr/>
          <a:lstStyle/>
          <a:p>
            <a:pPr defTabSz="457200"/>
            <a:fld id="{C24FF092-B47E-B245-B493-6B19A3938909}" type="datetime4">
              <a:rPr lang="en-US" smtClean="0">
                <a:solidFill>
                  <a:prstClr val="black">
                    <a:tint val="75000"/>
                  </a:prstClr>
                </a:solidFill>
              </a:rPr>
              <a:t>August 28, 2020</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E5762EB1-EF3F-7448-B84C-594F8714B1A7}"/>
              </a:ext>
            </a:extLst>
          </p:cNvPr>
          <p:cNvSpPr>
            <a:spLocks noGrp="1"/>
          </p:cNvSpPr>
          <p:nvPr>
            <p:ph type="ftr" sz="quarter" idx="3"/>
          </p:nvPr>
        </p:nvSpPr>
        <p:spPr/>
        <p:txBody>
          <a:body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1C974AFA-E6AF-FF47-A0A7-D46D620C7B14}"/>
              </a:ext>
            </a:extLst>
          </p:cNvPr>
          <p:cNvSpPr>
            <a:spLocks noGrp="1"/>
          </p:cNvSpPr>
          <p:nvPr>
            <p:ph type="sldNum" sz="quarter" idx="4"/>
          </p:nvPr>
        </p:nvSpPr>
        <p:spPr/>
        <p:txBody>
          <a:bodyPr/>
          <a:lstStyle/>
          <a:p>
            <a:pPr defTabSz="457200"/>
            <a:fld id="{FF912A8A-42B0-2B42-AC88-7617BD11F330}" type="slidenum">
              <a:rPr lang="en-US" smtClean="0">
                <a:solidFill>
                  <a:prstClr val="black">
                    <a:tint val="75000"/>
                  </a:prstClr>
                </a:solidFill>
              </a:rPr>
              <a:pPr defTabSz="457200"/>
              <a:t>18</a:t>
            </a:fld>
            <a:endParaRPr lang="en-US" dirty="0">
              <a:solidFill>
                <a:prstClr val="black">
                  <a:tint val="75000"/>
                </a:prstClr>
              </a:solidFill>
            </a:endParaRPr>
          </a:p>
        </p:txBody>
      </p:sp>
    </p:spTree>
    <p:extLst>
      <p:ext uri="{BB962C8B-B14F-4D97-AF65-F5344CB8AC3E}">
        <p14:creationId xmlns:p14="http://schemas.microsoft.com/office/powerpoint/2010/main" val="2399415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091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B838B-4A28-4B71-885C-E200874DD30C}"/>
              </a:ext>
            </a:extLst>
          </p:cNvPr>
          <p:cNvSpPr>
            <a:spLocks noGrp="1"/>
          </p:cNvSpPr>
          <p:nvPr>
            <p:ph type="title"/>
          </p:nvPr>
        </p:nvSpPr>
        <p:spPr/>
        <p:txBody>
          <a:bodyPr>
            <a:normAutofit fontScale="90000"/>
          </a:bodyPr>
          <a:lstStyle/>
          <a:p>
            <a:r>
              <a:rPr lang="en-US" sz="2700" dirty="0"/>
              <a:t>NLG Summer internship: {‘begin’: 13-07-2020, ‘end’: 28-08-2020}</a:t>
            </a:r>
            <a:endParaRPr lang="en-US" dirty="0"/>
          </a:p>
        </p:txBody>
      </p:sp>
      <p:sp>
        <p:nvSpPr>
          <p:cNvPr id="3" name="Text Placeholder 2">
            <a:extLst>
              <a:ext uri="{FF2B5EF4-FFF2-40B4-BE49-F238E27FC236}">
                <a16:creationId xmlns:a16="http://schemas.microsoft.com/office/drawing/2014/main" id="{A5235AA9-4B1F-4AD2-8220-8220268EE204}"/>
              </a:ext>
            </a:extLst>
          </p:cNvPr>
          <p:cNvSpPr>
            <a:spLocks noGrp="1"/>
          </p:cNvSpPr>
          <p:nvPr>
            <p:ph type="body" sz="quarter" idx="14"/>
          </p:nvPr>
        </p:nvSpPr>
        <p:spPr/>
        <p:txBody>
          <a:bodyPr/>
          <a:lstStyle/>
          <a:p>
            <a:r>
              <a:rPr lang="en-US" dirty="0">
                <a:solidFill>
                  <a:schemeClr val="tx1">
                    <a:lumMod val="50000"/>
                    <a:lumOff val="50000"/>
                  </a:schemeClr>
                </a:solidFill>
              </a:rPr>
              <a:t>Go make great things!​</a:t>
            </a:r>
          </a:p>
        </p:txBody>
      </p:sp>
      <p:sp>
        <p:nvSpPr>
          <p:cNvPr id="4" name="Date Placeholder 3">
            <a:extLst>
              <a:ext uri="{FF2B5EF4-FFF2-40B4-BE49-F238E27FC236}">
                <a16:creationId xmlns:a16="http://schemas.microsoft.com/office/drawing/2014/main" id="{BD0A56F6-29B7-4715-9B93-9E0D40500115}"/>
              </a:ext>
            </a:extLst>
          </p:cNvPr>
          <p:cNvSpPr>
            <a:spLocks noGrp="1"/>
          </p:cNvSpPr>
          <p:nvPr>
            <p:ph type="dt" sz="half" idx="2"/>
          </p:nvPr>
        </p:nvSpPr>
        <p:spPr/>
        <p:txBody>
          <a:bodyPr/>
          <a:lstStyle/>
          <a:p>
            <a:pPr defTabSz="457200"/>
            <a:fld id="{77FD82D9-19B0-C848-BEC3-E5781B69D5A6}" type="datetime4">
              <a:rPr lang="en-US" smtClean="0">
                <a:solidFill>
                  <a:prstClr val="black">
                    <a:tint val="75000"/>
                  </a:prstClr>
                </a:solidFill>
              </a:rPr>
              <a:t>August 28, 2020</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9A31E14C-BD97-4EFD-9B72-82156A4E92C7}"/>
              </a:ext>
            </a:extLst>
          </p:cNvPr>
          <p:cNvSpPr>
            <a:spLocks noGrp="1"/>
          </p:cNvSpPr>
          <p:nvPr>
            <p:ph type="ftr" sz="quarter" idx="3"/>
          </p:nvPr>
        </p:nvSpPr>
        <p:spPr/>
        <p:txBody>
          <a:body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FBC6A3EB-5107-4763-BD8A-1AC805D75E26}"/>
              </a:ext>
            </a:extLst>
          </p:cNvPr>
          <p:cNvSpPr>
            <a:spLocks noGrp="1"/>
          </p:cNvSpPr>
          <p:nvPr>
            <p:ph type="sldNum" sz="quarter" idx="4"/>
          </p:nvPr>
        </p:nvSpPr>
        <p:spPr/>
        <p:txBody>
          <a:bodyPr/>
          <a:lstStyle/>
          <a:p>
            <a:pPr defTabSz="457200"/>
            <a:fld id="{FF912A8A-42B0-2B42-AC88-7617BD11F330}" type="slidenum">
              <a:rPr lang="en-US" smtClean="0">
                <a:solidFill>
                  <a:prstClr val="black">
                    <a:tint val="75000"/>
                  </a:prstClr>
                </a:solidFill>
              </a:rPr>
              <a:pPr defTabSz="457200"/>
              <a:t>2</a:t>
            </a:fld>
            <a:endParaRPr lang="en-US" dirty="0">
              <a:solidFill>
                <a:prstClr val="black">
                  <a:tint val="75000"/>
                </a:prstClr>
              </a:solidFill>
            </a:endParaRPr>
          </a:p>
        </p:txBody>
      </p:sp>
    </p:spTree>
    <p:extLst>
      <p:ext uri="{BB962C8B-B14F-4D97-AF65-F5344CB8AC3E}">
        <p14:creationId xmlns:p14="http://schemas.microsoft.com/office/powerpoint/2010/main" val="3747408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09A152C-F7E7-45BA-8094-ABA7C1480630}"/>
              </a:ext>
            </a:extLst>
          </p:cNvPr>
          <p:cNvSpPr>
            <a:spLocks noGrp="1"/>
          </p:cNvSpPr>
          <p:nvPr>
            <p:ph type="dt" sz="half" idx="2"/>
          </p:nvPr>
        </p:nvSpPr>
        <p:spPr/>
        <p:txBody>
          <a:bodyPr/>
          <a:lstStyle/>
          <a:p>
            <a:pPr defTabSz="457200"/>
            <a:fld id="{9D3AB312-EC4E-594E-89EB-FAF4021C9F5B}" type="datetime4">
              <a:rPr lang="en-US" smtClean="0">
                <a:solidFill>
                  <a:prstClr val="black">
                    <a:tint val="75000"/>
                  </a:prstClr>
                </a:solidFill>
              </a:rPr>
              <a:t>August 28, 2020</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03D3A8C8-59CE-4DF6-8628-5FE7339AD3DD}"/>
              </a:ext>
            </a:extLst>
          </p:cNvPr>
          <p:cNvSpPr>
            <a:spLocks noGrp="1"/>
          </p:cNvSpPr>
          <p:nvPr>
            <p:ph type="ftr" sz="quarter" idx="3"/>
          </p:nvPr>
        </p:nvSpPr>
        <p:spPr/>
        <p:txBody>
          <a:body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AE8D301A-0828-4AB5-9843-1CBBAC20DCF8}"/>
              </a:ext>
            </a:extLst>
          </p:cNvPr>
          <p:cNvSpPr>
            <a:spLocks noGrp="1"/>
          </p:cNvSpPr>
          <p:nvPr>
            <p:ph type="sldNum" sz="quarter" idx="4"/>
          </p:nvPr>
        </p:nvSpPr>
        <p:spPr/>
        <p:txBody>
          <a:bodyPr/>
          <a:lstStyle/>
          <a:p>
            <a:pPr defTabSz="457200"/>
            <a:fld id="{FF912A8A-42B0-2B42-AC88-7617BD11F330}" type="slidenum">
              <a:rPr lang="en-US" smtClean="0">
                <a:solidFill>
                  <a:prstClr val="black">
                    <a:tint val="75000"/>
                  </a:prstClr>
                </a:solidFill>
              </a:rPr>
              <a:pPr defTabSz="457200"/>
              <a:t>3</a:t>
            </a:fld>
            <a:endParaRPr lang="en-US" dirty="0">
              <a:solidFill>
                <a:prstClr val="black">
                  <a:tint val="75000"/>
                </a:prstClr>
              </a:solidFill>
            </a:endParaRPr>
          </a:p>
        </p:txBody>
      </p:sp>
      <p:sp>
        <p:nvSpPr>
          <p:cNvPr id="9" name="Text Placeholder 8">
            <a:extLst>
              <a:ext uri="{FF2B5EF4-FFF2-40B4-BE49-F238E27FC236}">
                <a16:creationId xmlns:a16="http://schemas.microsoft.com/office/drawing/2014/main" id="{E9669B9B-9A3B-4DA4-B7A9-0D8021A5F54B}"/>
              </a:ext>
            </a:extLst>
          </p:cNvPr>
          <p:cNvSpPr>
            <a:spLocks noGrp="1"/>
          </p:cNvSpPr>
          <p:nvPr>
            <p:ph type="body" sz="quarter" idx="10"/>
          </p:nvPr>
        </p:nvSpPr>
        <p:spPr>
          <a:xfrm>
            <a:off x="669809" y="1746894"/>
            <a:ext cx="6017861" cy="4252913"/>
          </a:xfrm>
        </p:spPr>
        <p:txBody>
          <a:bodyPr/>
          <a:lstStyle/>
          <a:p>
            <a:r>
              <a:rPr lang="en-US" dirty="0">
                <a:solidFill>
                  <a:prstClr val="white">
                    <a:lumMod val="50000"/>
                  </a:prstClr>
                </a:solidFill>
                <a:hlinkClick r:id="rId3" action="ppaction://hlinksldjump"/>
              </a:rPr>
              <a:t>Basics of Sy-Si2020-NLG</a:t>
            </a:r>
            <a:endParaRPr lang="en-US" dirty="0">
              <a:solidFill>
                <a:prstClr val="white">
                  <a:lumMod val="50000"/>
                </a:prstClr>
              </a:solidFill>
            </a:endParaRPr>
          </a:p>
          <a:p>
            <a:pPr lvl="1"/>
            <a:r>
              <a:rPr lang="en-US" dirty="0">
                <a:solidFill>
                  <a:prstClr val="white">
                    <a:lumMod val="50000"/>
                  </a:prstClr>
                </a:solidFill>
              </a:rPr>
              <a:t>Super Group</a:t>
            </a:r>
          </a:p>
          <a:p>
            <a:pPr lvl="1"/>
            <a:r>
              <a:rPr lang="en-US" dirty="0">
                <a:solidFill>
                  <a:prstClr val="white">
                    <a:lumMod val="50000"/>
                  </a:prstClr>
                </a:solidFill>
                <a:hlinkClick r:id="rId4" action="ppaction://hlinksldjump"/>
              </a:rPr>
              <a:t>Input Data</a:t>
            </a:r>
            <a:endParaRPr lang="en-US" dirty="0">
              <a:solidFill>
                <a:prstClr val="white">
                  <a:lumMod val="50000"/>
                </a:prstClr>
              </a:solidFill>
            </a:endParaRPr>
          </a:p>
          <a:p>
            <a:r>
              <a:rPr lang="en-US" dirty="0">
                <a:solidFill>
                  <a:prstClr val="white">
                    <a:lumMod val="50000"/>
                  </a:prstClr>
                </a:solidFill>
                <a:hlinkClick r:id="rId5" action="ppaction://hlinksldjump"/>
              </a:rPr>
              <a:t>Template</a:t>
            </a:r>
            <a:endParaRPr lang="en-US" dirty="0">
              <a:solidFill>
                <a:prstClr val="white">
                  <a:lumMod val="50000"/>
                </a:prstClr>
              </a:solidFill>
            </a:endParaRPr>
          </a:p>
          <a:p>
            <a:pPr lvl="1"/>
            <a:r>
              <a:rPr lang="en-US" dirty="0">
                <a:solidFill>
                  <a:prstClr val="white">
                    <a:lumMod val="50000"/>
                  </a:prstClr>
                </a:solidFill>
                <a:hlinkClick r:id="rId6" action="ppaction://hlinksldjump"/>
              </a:rPr>
              <a:t>Introduction</a:t>
            </a:r>
            <a:endParaRPr lang="en-US" dirty="0">
              <a:solidFill>
                <a:prstClr val="white">
                  <a:lumMod val="50000"/>
                </a:prstClr>
              </a:solidFill>
            </a:endParaRPr>
          </a:p>
          <a:p>
            <a:pPr lvl="1"/>
            <a:r>
              <a:rPr lang="en-US" dirty="0">
                <a:solidFill>
                  <a:prstClr val="white">
                    <a:lumMod val="50000"/>
                  </a:prstClr>
                </a:solidFill>
                <a:hlinkClick r:id="rId7" action="ppaction://hlinksldjump"/>
              </a:rPr>
              <a:t>Mathematical Analysis</a:t>
            </a:r>
            <a:endParaRPr lang="en-US" dirty="0">
              <a:solidFill>
                <a:prstClr val="white">
                  <a:lumMod val="50000"/>
                </a:prstClr>
              </a:solidFill>
            </a:endParaRPr>
          </a:p>
          <a:p>
            <a:pPr lvl="1"/>
            <a:r>
              <a:rPr lang="en-US" dirty="0">
                <a:solidFill>
                  <a:prstClr val="white">
                    <a:lumMod val="50000"/>
                  </a:prstClr>
                </a:solidFill>
                <a:hlinkClick r:id="rId8" action="ppaction://hlinksldjump"/>
              </a:rPr>
              <a:t>Correlation</a:t>
            </a:r>
            <a:endParaRPr lang="en-US" dirty="0">
              <a:solidFill>
                <a:prstClr val="white">
                  <a:lumMod val="50000"/>
                </a:prstClr>
              </a:solidFill>
            </a:endParaRPr>
          </a:p>
          <a:p>
            <a:r>
              <a:rPr lang="en-US" dirty="0">
                <a:solidFill>
                  <a:prstClr val="white">
                    <a:lumMod val="50000"/>
                  </a:prstClr>
                </a:solidFill>
                <a:hlinkClick r:id="rId9" action="ppaction://hlinksldjump"/>
              </a:rPr>
              <a:t>Special Features</a:t>
            </a:r>
            <a:endParaRPr lang="en-US" dirty="0">
              <a:solidFill>
                <a:prstClr val="white">
                  <a:lumMod val="50000"/>
                </a:prstClr>
              </a:solidFill>
            </a:endParaRPr>
          </a:p>
          <a:p>
            <a:pPr lvl="1"/>
            <a:r>
              <a:rPr lang="en-US" dirty="0">
                <a:solidFill>
                  <a:prstClr val="white">
                    <a:lumMod val="50000"/>
                  </a:prstClr>
                </a:solidFill>
                <a:hlinkClick r:id="rId10" action="ppaction://hlinksldjump"/>
              </a:rPr>
              <a:t>Detail Analysis</a:t>
            </a:r>
            <a:endParaRPr lang="en-US" dirty="0">
              <a:solidFill>
                <a:prstClr val="white">
                  <a:lumMod val="50000"/>
                </a:prstClr>
              </a:solidFill>
            </a:endParaRPr>
          </a:p>
          <a:p>
            <a:pPr lvl="1"/>
            <a:r>
              <a:rPr lang="en-US" dirty="0">
                <a:solidFill>
                  <a:prstClr val="white">
                    <a:lumMod val="50000"/>
                  </a:prstClr>
                </a:solidFill>
                <a:hlinkClick r:id="rId11" action="ppaction://hlinksldjump"/>
              </a:rPr>
              <a:t>Hyperlinks</a:t>
            </a:r>
            <a:endParaRPr lang="en-US" dirty="0">
              <a:solidFill>
                <a:prstClr val="white">
                  <a:lumMod val="50000"/>
                </a:prstClr>
              </a:solidFill>
            </a:endParaRPr>
          </a:p>
          <a:p>
            <a:pPr lvl="1"/>
            <a:r>
              <a:rPr lang="en-US" dirty="0">
                <a:solidFill>
                  <a:prstClr val="white">
                    <a:lumMod val="50000"/>
                  </a:prstClr>
                </a:solidFill>
                <a:hlinkClick r:id="rId11" action="ppaction://hlinksldjump"/>
              </a:rPr>
              <a:t>Text Collapse</a:t>
            </a:r>
            <a:endParaRPr lang="en-US" dirty="0">
              <a:solidFill>
                <a:prstClr val="white">
                  <a:lumMod val="50000"/>
                </a:prstClr>
              </a:solidFill>
            </a:endParaRPr>
          </a:p>
          <a:p>
            <a:pPr lvl="1"/>
            <a:r>
              <a:rPr lang="en-US" dirty="0">
                <a:solidFill>
                  <a:prstClr val="white">
                    <a:lumMod val="50000"/>
                  </a:prstClr>
                </a:solidFill>
                <a:hlinkClick r:id="rId11" action="ppaction://hlinksldjump"/>
              </a:rPr>
              <a:t>Loading Button</a:t>
            </a:r>
            <a:endParaRPr lang="en-US" dirty="0">
              <a:solidFill>
                <a:prstClr val="white">
                  <a:lumMod val="50000"/>
                </a:prstClr>
              </a:solidFill>
            </a:endParaRPr>
          </a:p>
          <a:p>
            <a:pPr lvl="1"/>
            <a:r>
              <a:rPr lang="en-US" dirty="0">
                <a:solidFill>
                  <a:prstClr val="white">
                    <a:lumMod val="50000"/>
                  </a:prstClr>
                </a:solidFill>
                <a:hlinkClick r:id="rId12" action="ppaction://hlinksldjump"/>
              </a:rPr>
              <a:t>Multiple Super Groups</a:t>
            </a:r>
            <a:endParaRPr lang="en-US" dirty="0">
              <a:solidFill>
                <a:prstClr val="white">
                  <a:lumMod val="50000"/>
                </a:prstClr>
              </a:solidFill>
            </a:endParaRPr>
          </a:p>
          <a:p>
            <a:endParaRPr lang="en-US" dirty="0">
              <a:solidFill>
                <a:prstClr val="white">
                  <a:lumMod val="50000"/>
                </a:prstClr>
              </a:solidFill>
            </a:endParaRPr>
          </a:p>
        </p:txBody>
      </p:sp>
      <p:sp>
        <p:nvSpPr>
          <p:cNvPr id="11" name="Title 10">
            <a:extLst>
              <a:ext uri="{FF2B5EF4-FFF2-40B4-BE49-F238E27FC236}">
                <a16:creationId xmlns:a16="http://schemas.microsoft.com/office/drawing/2014/main" id="{D2B74585-86D5-499E-BDE5-5719D3D1B41F}"/>
              </a:ext>
            </a:extLst>
          </p:cNvPr>
          <p:cNvSpPr>
            <a:spLocks noGrp="1"/>
          </p:cNvSpPr>
          <p:nvPr>
            <p:ph type="title"/>
          </p:nvPr>
        </p:nvSpPr>
        <p:spPr/>
        <p:txBody>
          <a:bodyPr>
            <a:normAutofit fontScale="90000"/>
          </a:bodyPr>
          <a:lstStyle/>
          <a:p>
            <a:r>
              <a:rPr lang="en-US" dirty="0"/>
              <a:t>Proposal</a:t>
            </a:r>
          </a:p>
        </p:txBody>
      </p:sp>
      <p:sp>
        <p:nvSpPr>
          <p:cNvPr id="13" name="Text Placeholder 12">
            <a:extLst>
              <a:ext uri="{FF2B5EF4-FFF2-40B4-BE49-F238E27FC236}">
                <a16:creationId xmlns:a16="http://schemas.microsoft.com/office/drawing/2014/main" id="{B83042CE-C518-4400-8242-6BC8B488C2BD}"/>
              </a:ext>
            </a:extLst>
          </p:cNvPr>
          <p:cNvSpPr>
            <a:spLocks noGrp="1"/>
          </p:cNvSpPr>
          <p:nvPr>
            <p:ph type="body" sz="quarter" idx="13"/>
          </p:nvPr>
        </p:nvSpPr>
        <p:spPr/>
        <p:txBody>
          <a:bodyPr/>
          <a:lstStyle/>
          <a:p>
            <a:r>
              <a:rPr lang="en-US" dirty="0"/>
              <a:t>Topics</a:t>
            </a:r>
          </a:p>
        </p:txBody>
      </p:sp>
    </p:spTree>
    <p:extLst>
      <p:ext uri="{BB962C8B-B14F-4D97-AF65-F5344CB8AC3E}">
        <p14:creationId xmlns:p14="http://schemas.microsoft.com/office/powerpoint/2010/main" val="29998591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4F24F-9AC3-8D4F-9632-14247C66E67A}"/>
              </a:ext>
            </a:extLst>
          </p:cNvPr>
          <p:cNvSpPr>
            <a:spLocks noGrp="1"/>
          </p:cNvSpPr>
          <p:nvPr>
            <p:ph type="title"/>
          </p:nvPr>
        </p:nvSpPr>
        <p:spPr/>
        <p:txBody>
          <a:bodyPr>
            <a:normAutofit fontScale="90000"/>
          </a:bodyPr>
          <a:lstStyle/>
          <a:p>
            <a:r>
              <a:rPr lang="en-US" sz="3200" dirty="0">
                <a:solidFill>
                  <a:srgbClr val="0DA3A0"/>
                </a:solidFill>
              </a:rPr>
              <a:t>Basics</a:t>
            </a:r>
            <a:r>
              <a:rPr lang="en-US" sz="3200" dirty="0"/>
              <a:t> of Sy -Si2020-NLG</a:t>
            </a:r>
            <a:endParaRPr lang="en-PT" sz="3200" dirty="0"/>
          </a:p>
        </p:txBody>
      </p:sp>
      <p:sp>
        <p:nvSpPr>
          <p:cNvPr id="3" name="Text Placeholder 2">
            <a:extLst>
              <a:ext uri="{FF2B5EF4-FFF2-40B4-BE49-F238E27FC236}">
                <a16:creationId xmlns:a16="http://schemas.microsoft.com/office/drawing/2014/main" id="{CF2E6592-3A5D-1249-A40F-9CC882CA1ABB}"/>
              </a:ext>
            </a:extLst>
          </p:cNvPr>
          <p:cNvSpPr>
            <a:spLocks noGrp="1"/>
          </p:cNvSpPr>
          <p:nvPr>
            <p:ph type="body" sz="quarter" idx="13"/>
          </p:nvPr>
        </p:nvSpPr>
        <p:spPr/>
        <p:txBody>
          <a:bodyPr/>
          <a:lstStyle/>
          <a:p>
            <a:r>
              <a:rPr lang="en-US" dirty="0"/>
              <a:t>Goal: Be a ‘+’ instead of ‘or’</a:t>
            </a:r>
          </a:p>
        </p:txBody>
      </p:sp>
      <p:sp>
        <p:nvSpPr>
          <p:cNvPr id="4" name="Date Placeholder 3">
            <a:extLst>
              <a:ext uri="{FF2B5EF4-FFF2-40B4-BE49-F238E27FC236}">
                <a16:creationId xmlns:a16="http://schemas.microsoft.com/office/drawing/2014/main" id="{34D382DC-6437-DD4D-9A3B-203FFFA8D4C6}"/>
              </a:ext>
            </a:extLst>
          </p:cNvPr>
          <p:cNvSpPr>
            <a:spLocks noGrp="1"/>
          </p:cNvSpPr>
          <p:nvPr>
            <p:ph type="dt" sz="half" idx="2"/>
          </p:nvPr>
        </p:nvSpPr>
        <p:spPr/>
        <p:txBody>
          <a:bodyPr/>
          <a:lstStyle/>
          <a:p>
            <a:pPr defTabSz="457200"/>
            <a:fld id="{F0A36CAF-4AC3-BF43-A0F2-4D4D3579D36F}" type="datetime4">
              <a:rPr lang="en-US" smtClean="0">
                <a:solidFill>
                  <a:prstClr val="black">
                    <a:tint val="75000"/>
                  </a:prstClr>
                </a:solidFill>
              </a:rPr>
              <a:t>August 28, 2020</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0CFDC527-F589-834A-8773-6CA2436D3A27}"/>
              </a:ext>
            </a:extLst>
          </p:cNvPr>
          <p:cNvSpPr>
            <a:spLocks noGrp="1"/>
          </p:cNvSpPr>
          <p:nvPr>
            <p:ph type="ftr" sz="quarter" idx="3"/>
          </p:nvPr>
        </p:nvSpPr>
        <p:spPr/>
        <p:txBody>
          <a:body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1C379E9-B0C5-9643-A8A9-B92ACBF6E2B1}"/>
              </a:ext>
            </a:extLst>
          </p:cNvPr>
          <p:cNvSpPr>
            <a:spLocks noGrp="1"/>
          </p:cNvSpPr>
          <p:nvPr>
            <p:ph type="sldNum" sz="quarter" idx="4"/>
          </p:nvPr>
        </p:nvSpPr>
        <p:spPr/>
        <p:txBody>
          <a:bodyPr/>
          <a:lstStyle/>
          <a:p>
            <a:pPr defTabSz="457200"/>
            <a:fld id="{FF912A8A-42B0-2B42-AC88-7617BD11F330}" type="slidenum">
              <a:rPr lang="en-US" smtClean="0">
                <a:solidFill>
                  <a:prstClr val="black">
                    <a:tint val="75000"/>
                  </a:prstClr>
                </a:solidFill>
              </a:rPr>
              <a:pPr defTabSz="457200"/>
              <a:t>4</a:t>
            </a:fld>
            <a:endParaRPr lang="en-US" dirty="0">
              <a:solidFill>
                <a:prstClr val="black">
                  <a:tint val="75000"/>
                </a:prstClr>
              </a:solidFill>
            </a:endParaRPr>
          </a:p>
        </p:txBody>
      </p:sp>
    </p:spTree>
    <p:extLst>
      <p:ext uri="{BB962C8B-B14F-4D97-AF65-F5344CB8AC3E}">
        <p14:creationId xmlns:p14="http://schemas.microsoft.com/office/powerpoint/2010/main" val="7519122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F1A8D-58A5-F945-BFBA-D92559B314D9}"/>
              </a:ext>
            </a:extLst>
          </p:cNvPr>
          <p:cNvSpPr>
            <a:spLocks noGrp="1"/>
          </p:cNvSpPr>
          <p:nvPr>
            <p:ph type="title"/>
          </p:nvPr>
        </p:nvSpPr>
        <p:spPr>
          <a:xfrm>
            <a:off x="603947" y="446087"/>
            <a:ext cx="8774243" cy="571500"/>
          </a:xfrm>
        </p:spPr>
        <p:txBody>
          <a:bodyPr>
            <a:noAutofit/>
          </a:bodyPr>
          <a:lstStyle/>
          <a:p>
            <a:r>
              <a:rPr lang="en-US" dirty="0"/>
              <a:t>Input Table</a:t>
            </a:r>
            <a:r>
              <a:rPr lang="en-PT" dirty="0"/>
              <a:t>vfvfvvfIcknkclsaknclsndlvnslkdnvijsc</a:t>
            </a:r>
          </a:p>
        </p:txBody>
      </p:sp>
      <p:sp>
        <p:nvSpPr>
          <p:cNvPr id="4" name="Date Placeholder 3">
            <a:extLst>
              <a:ext uri="{FF2B5EF4-FFF2-40B4-BE49-F238E27FC236}">
                <a16:creationId xmlns:a16="http://schemas.microsoft.com/office/drawing/2014/main" id="{693BEE4B-BBA1-E54E-85E6-33AAC15FDC6E}"/>
              </a:ext>
            </a:extLst>
          </p:cNvPr>
          <p:cNvSpPr>
            <a:spLocks noGrp="1"/>
          </p:cNvSpPr>
          <p:nvPr>
            <p:ph type="dt" sz="half" idx="2"/>
          </p:nvPr>
        </p:nvSpPr>
        <p:spPr/>
        <p:txBody>
          <a:bodyPr/>
          <a:lstStyle/>
          <a:p>
            <a:pPr defTabSz="457200"/>
            <a:fld id="{3323B6A5-3FA3-504A-A6C3-76B7C126B35D}" type="datetime4">
              <a:rPr lang="en-US" smtClean="0">
                <a:solidFill>
                  <a:prstClr val="black">
                    <a:tint val="75000"/>
                  </a:prstClr>
                </a:solidFill>
              </a:rPr>
              <a:t>August 28, 2020</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F107B93E-AA04-184D-AABD-F8ECB9A09736}"/>
              </a:ext>
            </a:extLst>
          </p:cNvPr>
          <p:cNvSpPr>
            <a:spLocks noGrp="1"/>
          </p:cNvSpPr>
          <p:nvPr>
            <p:ph type="ftr" sz="quarter" idx="3"/>
          </p:nvPr>
        </p:nvSpPr>
        <p:spPr/>
        <p:txBody>
          <a:body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10C79FE-BFDE-5A47-998C-978F87A01F8A}"/>
              </a:ext>
            </a:extLst>
          </p:cNvPr>
          <p:cNvSpPr>
            <a:spLocks noGrp="1"/>
          </p:cNvSpPr>
          <p:nvPr>
            <p:ph type="sldNum" sz="quarter" idx="4"/>
          </p:nvPr>
        </p:nvSpPr>
        <p:spPr/>
        <p:txBody>
          <a:bodyPr/>
          <a:lstStyle/>
          <a:p>
            <a:pPr defTabSz="457200"/>
            <a:fld id="{FF912A8A-42B0-2B42-AC88-7617BD11F330}" type="slidenum">
              <a:rPr lang="en-US" smtClean="0">
                <a:solidFill>
                  <a:prstClr val="black">
                    <a:tint val="75000"/>
                  </a:prstClr>
                </a:solidFill>
              </a:rPr>
              <a:pPr defTabSz="457200"/>
              <a:t>5</a:t>
            </a:fld>
            <a:endParaRPr lang="en-US" dirty="0">
              <a:solidFill>
                <a:prstClr val="black">
                  <a:tint val="75000"/>
                </a:prstClr>
              </a:solidFill>
            </a:endParaRPr>
          </a:p>
        </p:txBody>
      </p:sp>
      <p:pic>
        <p:nvPicPr>
          <p:cNvPr id="7" name="Content Placeholder 6">
            <a:extLst>
              <a:ext uri="{FF2B5EF4-FFF2-40B4-BE49-F238E27FC236}">
                <a16:creationId xmlns:a16="http://schemas.microsoft.com/office/drawing/2014/main" id="{94C47A9C-A7BC-8846-8E05-3103B02F0814}"/>
              </a:ext>
            </a:extLst>
          </p:cNvPr>
          <p:cNvPicPr>
            <a:picLocks noGrp="1" noChangeAspect="1"/>
          </p:cNvPicPr>
          <p:nvPr>
            <p:ph idx="1"/>
          </p:nvPr>
        </p:nvPicPr>
        <p:blipFill>
          <a:blip r:embed="rId3"/>
          <a:stretch>
            <a:fillRect/>
          </a:stretch>
        </p:blipFill>
        <p:spPr>
          <a:xfrm>
            <a:off x="2580854" y="1017588"/>
            <a:ext cx="6310593" cy="5108576"/>
          </a:xfrm>
          <a:prstGeom prst="rect">
            <a:avLst/>
          </a:prstGeom>
        </p:spPr>
      </p:pic>
      <p:sp>
        <p:nvSpPr>
          <p:cNvPr id="9" name="Oval 8" descr="L">
            <a:hlinkClick r:id="" action="ppaction://noaction" highlightClick="1"/>
            <a:extLst>
              <a:ext uri="{FF2B5EF4-FFF2-40B4-BE49-F238E27FC236}">
                <a16:creationId xmlns:a16="http://schemas.microsoft.com/office/drawing/2014/main" id="{30BA012A-C771-D740-83DA-F8EE52055F08}"/>
              </a:ext>
            </a:extLst>
          </p:cNvPr>
          <p:cNvSpPr/>
          <p:nvPr/>
        </p:nvSpPr>
        <p:spPr>
          <a:xfrm>
            <a:off x="6684762" y="588962"/>
            <a:ext cx="1908144" cy="5965827"/>
          </a:xfrm>
          <a:prstGeom prst="ellipse">
            <a:avLst/>
          </a:prstGeom>
          <a:noFill/>
          <a:ln w="38100">
            <a:solidFill>
              <a:srgbClr val="FF0000"/>
            </a:solidFill>
            <a:extLst>
              <a:ext uri="{C807C97D-BFC1-408E-A445-0C87EB9F89A2}">
                <ask:lineSketchStyleProps xmlns:ask="http://schemas.microsoft.com/office/drawing/2018/sketchyshapes" sd="1219033472">
                  <a:custGeom>
                    <a:avLst/>
                    <a:gdLst>
                      <a:gd name="connsiteX0" fmla="*/ 0 w 1908144"/>
                      <a:gd name="connsiteY0" fmla="*/ 2982914 h 5965827"/>
                      <a:gd name="connsiteX1" fmla="*/ 954072 w 1908144"/>
                      <a:gd name="connsiteY1" fmla="*/ 0 h 5965827"/>
                      <a:gd name="connsiteX2" fmla="*/ 1908144 w 1908144"/>
                      <a:gd name="connsiteY2" fmla="*/ 2982914 h 5965827"/>
                      <a:gd name="connsiteX3" fmla="*/ 954072 w 1908144"/>
                      <a:gd name="connsiteY3" fmla="*/ 5965828 h 5965827"/>
                      <a:gd name="connsiteX4" fmla="*/ 0 w 1908144"/>
                      <a:gd name="connsiteY4" fmla="*/ 2982914 h 596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144" h="5965827" extrusionOk="0">
                        <a:moveTo>
                          <a:pt x="0" y="2982914"/>
                        </a:moveTo>
                        <a:cubicBezTo>
                          <a:pt x="-32588" y="1315395"/>
                          <a:pt x="330479" y="36283"/>
                          <a:pt x="954072" y="0"/>
                        </a:cubicBezTo>
                        <a:cubicBezTo>
                          <a:pt x="1636373" y="32712"/>
                          <a:pt x="1746633" y="1340632"/>
                          <a:pt x="1908144" y="2982914"/>
                        </a:cubicBezTo>
                        <a:cubicBezTo>
                          <a:pt x="1899531" y="4638743"/>
                          <a:pt x="1460914" y="6076799"/>
                          <a:pt x="954072" y="5965828"/>
                        </a:cubicBezTo>
                        <a:cubicBezTo>
                          <a:pt x="194671" y="5838632"/>
                          <a:pt x="90430" y="4673540"/>
                          <a:pt x="0" y="2982914"/>
                        </a:cubicBezTo>
                        <a:close/>
                      </a:path>
                    </a:pathLst>
                  </a:custGeom>
                  <ask:type>
                    <ask:lineSketchNone/>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r"/>
            <a:r>
              <a:rPr lang="en-PT" dirty="0">
                <a:noFill/>
              </a:rPr>
              <a:t>S</a:t>
            </a:r>
            <a:r>
              <a:rPr lang="en-PT" dirty="0">
                <a:solidFill>
                  <a:schemeClr val="tx1"/>
                </a:solidFill>
              </a:rPr>
              <a:t>SUPER GROUP</a:t>
            </a:r>
            <a:endParaRPr lang="en-PT" dirty="0">
              <a:noFill/>
            </a:endParaRPr>
          </a:p>
        </p:txBody>
      </p:sp>
      <p:sp>
        <p:nvSpPr>
          <p:cNvPr id="10" name="Oval 9" descr="L">
            <a:hlinkClick r:id="" action="ppaction://noaction" highlightClick="1"/>
            <a:extLst>
              <a:ext uri="{FF2B5EF4-FFF2-40B4-BE49-F238E27FC236}">
                <a16:creationId xmlns:a16="http://schemas.microsoft.com/office/drawing/2014/main" id="{515FEA70-C91D-A44A-932C-81275601ECA6}"/>
              </a:ext>
            </a:extLst>
          </p:cNvPr>
          <p:cNvSpPr/>
          <p:nvPr/>
        </p:nvSpPr>
        <p:spPr>
          <a:xfrm>
            <a:off x="5736150" y="578626"/>
            <a:ext cx="1908144" cy="5965827"/>
          </a:xfrm>
          <a:prstGeom prst="ellipse">
            <a:avLst/>
          </a:prstGeom>
          <a:noFill/>
          <a:ln w="38100">
            <a:solidFill>
              <a:srgbClr val="FFFF0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PT" dirty="0">
                <a:ln w="0"/>
                <a:solidFill>
                  <a:schemeClr val="tx1"/>
                </a:solidFill>
                <a:effectLst>
                  <a:outerShdw blurRad="38100" dist="19050" dir="2700000" algn="tl" rotWithShape="0">
                    <a:schemeClr val="dk1">
                      <a:alpha val="40000"/>
                    </a:schemeClr>
                  </a:outerShdw>
                </a:effectLst>
              </a:rPr>
              <a:t>NER </a:t>
            </a:r>
          </a:p>
          <a:p>
            <a:pPr algn="ctr"/>
            <a:r>
              <a:rPr lang="en-PT" dirty="0">
                <a:ln w="0"/>
                <a:solidFill>
                  <a:schemeClr val="tx1"/>
                </a:solidFill>
                <a:effectLst>
                  <a:outerShdw blurRad="38100" dist="19050" dir="2700000" algn="tl" rotWithShape="0">
                    <a:schemeClr val="dk1">
                      <a:alpha val="40000"/>
                    </a:schemeClr>
                  </a:outerShdw>
                </a:effectLst>
              </a:rPr>
              <a:t>TIME</a:t>
            </a:r>
          </a:p>
        </p:txBody>
      </p:sp>
      <p:sp>
        <p:nvSpPr>
          <p:cNvPr id="11" name="Oval 10" descr="L">
            <a:hlinkClick r:id="rId4" action="ppaction://hlinksldjump" highlightClick="1"/>
            <a:extLst>
              <a:ext uri="{FF2B5EF4-FFF2-40B4-BE49-F238E27FC236}">
                <a16:creationId xmlns:a16="http://schemas.microsoft.com/office/drawing/2014/main" id="{9E37405B-F464-B64D-BFBF-61F6EC2B5DEA}"/>
              </a:ext>
            </a:extLst>
          </p:cNvPr>
          <p:cNvSpPr/>
          <p:nvPr/>
        </p:nvSpPr>
        <p:spPr>
          <a:xfrm>
            <a:off x="4635603" y="623041"/>
            <a:ext cx="1908144" cy="5965827"/>
          </a:xfrm>
          <a:prstGeom prst="ellipse">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PT" dirty="0">
                <a:ln w="0"/>
                <a:solidFill>
                  <a:schemeClr val="tx1"/>
                </a:solidFill>
                <a:effectLst>
                  <a:outerShdw blurRad="38100" dist="19050" dir="2700000" algn="tl" rotWithShape="0">
                    <a:schemeClr val="dk1">
                      <a:alpha val="40000"/>
                    </a:schemeClr>
                  </a:outerShdw>
                </a:effectLst>
              </a:rPr>
              <a:t>NER </a:t>
            </a:r>
          </a:p>
          <a:p>
            <a:pPr algn="ctr"/>
            <a:r>
              <a:rPr lang="en-PT" dirty="0">
                <a:ln w="0"/>
                <a:solidFill>
                  <a:schemeClr val="tx1"/>
                </a:solidFill>
                <a:effectLst>
                  <a:outerShdw blurRad="38100" dist="19050" dir="2700000" algn="tl" rotWithShape="0">
                    <a:schemeClr val="dk1">
                      <a:alpha val="40000"/>
                    </a:schemeClr>
                  </a:outerShdw>
                </a:effectLst>
              </a:rPr>
              <a:t>ENTITY</a:t>
            </a:r>
          </a:p>
        </p:txBody>
      </p:sp>
    </p:spTree>
    <p:extLst>
      <p:ext uri="{BB962C8B-B14F-4D97-AF65-F5344CB8AC3E}">
        <p14:creationId xmlns:p14="http://schemas.microsoft.com/office/powerpoint/2010/main" val="290520069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iterate type="lt">
                                    <p:tmPct val="0"/>
                                  </p:iterate>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iterate type="lt">
                                    <p:tmPct val="0"/>
                                  </p:iterate>
                                  <p:childTnLst>
                                    <p:set>
                                      <p:cBhvr>
                                        <p:cTn id="11" dur="1" fill="hold">
                                          <p:stCondLst>
                                            <p:cond delay="0"/>
                                          </p:stCondLst>
                                        </p:cTn>
                                        <p:tgtEl>
                                          <p:spTgt spid="11"/>
                                        </p:tgtEl>
                                        <p:attrNameLst>
                                          <p:attrName>style.visibility</p:attrName>
                                        </p:attrNameLst>
                                      </p:cBhvr>
                                      <p:to>
                                        <p:strVal val="visible"/>
                                      </p:to>
                                    </p:set>
                                    <p:animEffect transition="in" filter="wheel(1)">
                                      <p:cBhvr>
                                        <p:cTn id="12" dur="2000"/>
                                        <p:tgtEl>
                                          <p:spTgt spid="11"/>
                                        </p:tgtEl>
                                      </p:cBhvr>
                                    </p:animEffect>
                                  </p:childTnLst>
                                </p:cTn>
                              </p:par>
                              <p:par>
                                <p:cTn id="13" presetID="21" presetClass="entr" presetSubtype="1" fill="hold" grpId="0" nodeType="withEffect">
                                  <p:stCondLst>
                                    <p:cond delay="0"/>
                                  </p:stCondLst>
                                  <p:iterate type="lt">
                                    <p:tmPct val="0"/>
                                  </p:iterate>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par>
                                <p:cTn id="16" presetID="21" presetClass="exit" presetSubtype="1" fill="hold" grpId="1" nodeType="withEffect">
                                  <p:stCondLst>
                                    <p:cond delay="0"/>
                                  </p:stCondLst>
                                  <p:iterate type="lt">
                                    <p:tmPct val="0"/>
                                  </p:iterate>
                                  <p:childTnLst>
                                    <p:animEffect transition="out" filter="wheel(1)">
                                      <p:cBhvr>
                                        <p:cTn id="17" dur="2000"/>
                                        <p:tgtEl>
                                          <p:spTgt spid="9"/>
                                        </p:tgtEl>
                                      </p:cBhvr>
                                    </p:animEffect>
                                    <p:set>
                                      <p:cBhvr>
                                        <p:cTn id="18" dur="1" fill="hold">
                                          <p:stCondLst>
                                            <p:cond delay="1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47DAC-94A5-4143-940C-66F19735944A}"/>
              </a:ext>
            </a:extLst>
          </p:cNvPr>
          <p:cNvSpPr>
            <a:spLocks noGrp="1"/>
          </p:cNvSpPr>
          <p:nvPr>
            <p:ph type="title"/>
          </p:nvPr>
        </p:nvSpPr>
        <p:spPr/>
        <p:txBody>
          <a:bodyPr>
            <a:noAutofit/>
          </a:bodyPr>
          <a:lstStyle/>
          <a:p>
            <a:r>
              <a:rPr lang="en-GB" dirty="0"/>
              <a:t>Template</a:t>
            </a:r>
            <a:r>
              <a:rPr lang="en-PT" dirty="0"/>
              <a:t>,l,l</a:t>
            </a:r>
          </a:p>
        </p:txBody>
      </p:sp>
      <p:sp>
        <p:nvSpPr>
          <p:cNvPr id="3" name="Text Placeholder 2">
            <a:extLst>
              <a:ext uri="{FF2B5EF4-FFF2-40B4-BE49-F238E27FC236}">
                <a16:creationId xmlns:a16="http://schemas.microsoft.com/office/drawing/2014/main" id="{7ADDE83C-995D-434E-A2C8-3BE9DA5CD246}"/>
              </a:ext>
            </a:extLst>
          </p:cNvPr>
          <p:cNvSpPr>
            <a:spLocks noGrp="1"/>
          </p:cNvSpPr>
          <p:nvPr>
            <p:ph type="body" sz="quarter" idx="13"/>
          </p:nvPr>
        </p:nvSpPr>
        <p:spPr/>
        <p:txBody>
          <a:bodyPr/>
          <a:lstStyle/>
          <a:p>
            <a:r>
              <a:rPr lang="en-PT" dirty="0"/>
              <a:t>Main Focus</a:t>
            </a:r>
          </a:p>
        </p:txBody>
      </p:sp>
      <p:sp>
        <p:nvSpPr>
          <p:cNvPr id="4" name="Date Placeholder 3">
            <a:extLst>
              <a:ext uri="{FF2B5EF4-FFF2-40B4-BE49-F238E27FC236}">
                <a16:creationId xmlns:a16="http://schemas.microsoft.com/office/drawing/2014/main" id="{5056FF32-C66B-E947-A8D0-1C160384404A}"/>
              </a:ext>
            </a:extLst>
          </p:cNvPr>
          <p:cNvSpPr>
            <a:spLocks noGrp="1"/>
          </p:cNvSpPr>
          <p:nvPr>
            <p:ph type="dt" sz="half" idx="2"/>
          </p:nvPr>
        </p:nvSpPr>
        <p:spPr/>
        <p:txBody>
          <a:bodyPr/>
          <a:lstStyle/>
          <a:p>
            <a:pPr defTabSz="457200"/>
            <a:fld id="{74E3EC8A-2CDE-0E4D-95C2-728D84C34C02}" type="datetime4">
              <a:rPr lang="en-US" smtClean="0">
                <a:solidFill>
                  <a:prstClr val="black">
                    <a:tint val="75000"/>
                  </a:prstClr>
                </a:solidFill>
              </a:rPr>
              <a:t>August 28, 2020</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F12DB0F2-A5DB-A045-8C8F-4CFD1CE17E7C}"/>
              </a:ext>
            </a:extLst>
          </p:cNvPr>
          <p:cNvSpPr>
            <a:spLocks noGrp="1"/>
          </p:cNvSpPr>
          <p:nvPr>
            <p:ph type="ftr" sz="quarter" idx="3"/>
          </p:nvPr>
        </p:nvSpPr>
        <p:spPr/>
        <p:txBody>
          <a:body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E188BFA6-F2C3-9942-A528-FA09B1AF22CC}"/>
              </a:ext>
            </a:extLst>
          </p:cNvPr>
          <p:cNvSpPr>
            <a:spLocks noGrp="1"/>
          </p:cNvSpPr>
          <p:nvPr>
            <p:ph type="sldNum" sz="quarter" idx="4"/>
          </p:nvPr>
        </p:nvSpPr>
        <p:spPr/>
        <p:txBody>
          <a:bodyPr/>
          <a:lstStyle/>
          <a:p>
            <a:pPr defTabSz="457200"/>
            <a:fld id="{FF912A8A-42B0-2B42-AC88-7617BD11F330}" type="slidenum">
              <a:rPr lang="en-US" smtClean="0">
                <a:solidFill>
                  <a:prstClr val="black">
                    <a:tint val="75000"/>
                  </a:prstClr>
                </a:solidFill>
              </a:rPr>
              <a:pPr defTabSz="457200"/>
              <a:t>6</a:t>
            </a:fld>
            <a:endParaRPr lang="en-US" dirty="0">
              <a:solidFill>
                <a:prstClr val="black">
                  <a:tint val="75000"/>
                </a:prstClr>
              </a:solidFill>
            </a:endParaRPr>
          </a:p>
        </p:txBody>
      </p:sp>
    </p:spTree>
    <p:extLst>
      <p:ext uri="{BB962C8B-B14F-4D97-AF65-F5344CB8AC3E}">
        <p14:creationId xmlns:p14="http://schemas.microsoft.com/office/powerpoint/2010/main" val="222490077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A60C-7967-ED4C-8F4C-4D4253095975}"/>
              </a:ext>
            </a:extLst>
          </p:cNvPr>
          <p:cNvSpPr>
            <a:spLocks noGrp="1"/>
          </p:cNvSpPr>
          <p:nvPr>
            <p:ph type="title"/>
          </p:nvPr>
        </p:nvSpPr>
        <p:spPr/>
        <p:txBody>
          <a:bodyPr>
            <a:noAutofit/>
          </a:bodyPr>
          <a:lstStyle/>
          <a:p>
            <a:r>
              <a:rPr lang="en-GB" dirty="0"/>
              <a:t>Template</a:t>
            </a:r>
            <a:endParaRPr lang="en-PT" dirty="0"/>
          </a:p>
        </p:txBody>
      </p:sp>
      <p:sp>
        <p:nvSpPr>
          <p:cNvPr id="3" name="Content Placeholder 2">
            <a:extLst>
              <a:ext uri="{FF2B5EF4-FFF2-40B4-BE49-F238E27FC236}">
                <a16:creationId xmlns:a16="http://schemas.microsoft.com/office/drawing/2014/main" id="{E005736F-0EC3-9B4B-AF66-60B6DE7F86E0}"/>
              </a:ext>
            </a:extLst>
          </p:cNvPr>
          <p:cNvSpPr>
            <a:spLocks noGrp="1"/>
          </p:cNvSpPr>
          <p:nvPr>
            <p:ph idx="1"/>
          </p:nvPr>
        </p:nvSpPr>
        <p:spPr/>
        <p:txBody>
          <a:bodyPr>
            <a:normAutofit/>
          </a:bodyPr>
          <a:lstStyle/>
          <a:p>
            <a:pPr algn="ctr"/>
            <a:r>
              <a:rPr lang="en-PT" dirty="0"/>
              <a:t>Before</a:t>
            </a:r>
          </a:p>
          <a:p>
            <a:pPr algn="ctr"/>
            <a:endParaRPr lang="en-PT" dirty="0"/>
          </a:p>
          <a:p>
            <a:pPr algn="ctr"/>
            <a:endParaRPr lang="en-PT" dirty="0"/>
          </a:p>
          <a:p>
            <a:pPr algn="ctr"/>
            <a:endParaRPr lang="en-PT" dirty="0"/>
          </a:p>
          <a:p>
            <a:pPr marL="0" indent="0" algn="just">
              <a:buNone/>
            </a:pPr>
            <a:r>
              <a:rPr lang="en-GB" sz="1000" dirty="0">
                <a:solidFill>
                  <a:schemeClr val="tx1"/>
                </a:solidFill>
              </a:rPr>
              <a:t>This report was made from a table with </a:t>
            </a:r>
            <a:r>
              <a:rPr lang="en-GB" sz="1000" b="1" dirty="0">
                <a:solidFill>
                  <a:schemeClr val="tx1"/>
                </a:solidFill>
              </a:rPr>
              <a:t>6</a:t>
            </a:r>
            <a:r>
              <a:rPr lang="en-GB" sz="1000" dirty="0">
                <a:solidFill>
                  <a:schemeClr val="tx1"/>
                </a:solidFill>
              </a:rPr>
              <a:t> columns and </a:t>
            </a:r>
            <a:r>
              <a:rPr lang="en-GB" sz="1000" b="1" dirty="0">
                <a:solidFill>
                  <a:schemeClr val="tx1"/>
                </a:solidFill>
              </a:rPr>
              <a:t>32</a:t>
            </a:r>
            <a:r>
              <a:rPr lang="en-GB" sz="1000" dirty="0">
                <a:solidFill>
                  <a:schemeClr val="tx1"/>
                </a:solidFill>
              </a:rPr>
              <a:t> rows, which has 3 numeric features: </a:t>
            </a:r>
          </a:p>
          <a:p>
            <a:pPr marL="0" indent="0" algn="just">
              <a:buNone/>
            </a:pPr>
            <a:r>
              <a:rPr lang="en-GB" sz="1000" b="1" dirty="0">
                <a:solidFill>
                  <a:schemeClr val="tx1"/>
                </a:solidFill>
              </a:rPr>
              <a:t>Account Type Sequence, YEAR(Period Ending Date), Measure Values</a:t>
            </a:r>
            <a:endParaRPr lang="en-GB" sz="1000" dirty="0">
              <a:solidFill>
                <a:schemeClr val="tx1"/>
              </a:solidFill>
            </a:endParaRPr>
          </a:p>
          <a:p>
            <a:pPr marL="0" indent="0" algn="just">
              <a:buNone/>
            </a:pPr>
            <a:r>
              <a:rPr lang="en-GB" sz="1000" dirty="0">
                <a:solidFill>
                  <a:schemeClr val="tx1"/>
                </a:solidFill>
              </a:rPr>
              <a:t>and 3 categorical features: </a:t>
            </a:r>
          </a:p>
          <a:p>
            <a:pPr marL="0" indent="0" algn="just">
              <a:buNone/>
            </a:pPr>
            <a:r>
              <a:rPr lang="en-GB" sz="1000" b="1" dirty="0">
                <a:solidFill>
                  <a:schemeClr val="tx1"/>
                </a:solidFill>
              </a:rPr>
              <a:t>Account Level 0 Name, Department Level 0 Name, Measure Names</a:t>
            </a:r>
            <a:r>
              <a:rPr lang="en-GB" sz="1000" dirty="0">
                <a:solidFill>
                  <a:schemeClr val="tx1"/>
                </a:solidFill>
              </a:rPr>
              <a:t> </a:t>
            </a:r>
          </a:p>
          <a:p>
            <a:pPr marL="0" indent="0" algn="just">
              <a:buNone/>
            </a:pPr>
            <a:r>
              <a:rPr lang="en-GB" sz="1000" dirty="0">
                <a:solidFill>
                  <a:schemeClr val="tx1"/>
                </a:solidFill>
              </a:rPr>
              <a:t>By analyzing for the time span ranging from </a:t>
            </a:r>
            <a:r>
              <a:rPr lang="en-GB" sz="1000" b="1" dirty="0">
                <a:solidFill>
                  <a:schemeClr val="tx1"/>
                </a:solidFill>
              </a:rPr>
              <a:t>2017</a:t>
            </a:r>
            <a:r>
              <a:rPr lang="en-GB" sz="1000" dirty="0">
                <a:solidFill>
                  <a:schemeClr val="tx1"/>
                </a:solidFill>
              </a:rPr>
              <a:t> to </a:t>
            </a:r>
            <a:r>
              <a:rPr lang="en-GB" sz="1000" b="1" dirty="0">
                <a:solidFill>
                  <a:schemeClr val="tx1"/>
                </a:solidFill>
              </a:rPr>
              <a:t>2017</a:t>
            </a:r>
            <a:r>
              <a:rPr lang="en-GB" sz="1000" dirty="0">
                <a:solidFill>
                  <a:schemeClr val="tx1"/>
                </a:solidFill>
              </a:rPr>
              <a:t> the data for the different values of Measure Names</a:t>
            </a:r>
            <a:r>
              <a:rPr lang="en-GB" sz="1000" b="1" dirty="0">
                <a:solidFill>
                  <a:schemeClr val="tx1"/>
                </a:solidFill>
              </a:rPr>
              <a:t> (Actual, Forecast, Variance, Variance ) </a:t>
            </a:r>
            <a:r>
              <a:rPr lang="en-GB" sz="1000" dirty="0">
                <a:solidFill>
                  <a:schemeClr val="tx1"/>
                </a:solidFill>
              </a:rPr>
              <a:t>, it is known:</a:t>
            </a:r>
          </a:p>
          <a:p>
            <a:pPr marL="0" indent="0" algn="just">
              <a:buNone/>
            </a:pPr>
            <a:endParaRPr lang="en-GB" sz="1000" dirty="0">
              <a:solidFill>
                <a:schemeClr val="tx1"/>
              </a:solidFill>
            </a:endParaRPr>
          </a:p>
        </p:txBody>
      </p:sp>
      <p:sp>
        <p:nvSpPr>
          <p:cNvPr id="4" name="Text Placeholder 3">
            <a:extLst>
              <a:ext uri="{FF2B5EF4-FFF2-40B4-BE49-F238E27FC236}">
                <a16:creationId xmlns:a16="http://schemas.microsoft.com/office/drawing/2014/main" id="{0782F2D2-ECB5-7E4B-B2A0-9D2FC71929AE}"/>
              </a:ext>
            </a:extLst>
          </p:cNvPr>
          <p:cNvSpPr>
            <a:spLocks noGrp="1"/>
          </p:cNvSpPr>
          <p:nvPr>
            <p:ph type="body" sz="quarter" idx="13"/>
          </p:nvPr>
        </p:nvSpPr>
        <p:spPr/>
        <p:txBody>
          <a:bodyPr/>
          <a:lstStyle/>
          <a:p>
            <a:r>
              <a:rPr lang="en-PT" dirty="0"/>
              <a:t>INTRODUCTION</a:t>
            </a:r>
          </a:p>
        </p:txBody>
      </p:sp>
      <p:sp>
        <p:nvSpPr>
          <p:cNvPr id="5" name="Content Placeholder 4">
            <a:extLst>
              <a:ext uri="{FF2B5EF4-FFF2-40B4-BE49-F238E27FC236}">
                <a16:creationId xmlns:a16="http://schemas.microsoft.com/office/drawing/2014/main" id="{01FD0964-0C3F-274E-AD45-CC7676F9B9AA}"/>
              </a:ext>
            </a:extLst>
          </p:cNvPr>
          <p:cNvSpPr>
            <a:spLocks noGrp="1"/>
          </p:cNvSpPr>
          <p:nvPr>
            <p:ph idx="14"/>
          </p:nvPr>
        </p:nvSpPr>
        <p:spPr/>
        <p:txBody>
          <a:bodyPr/>
          <a:lstStyle/>
          <a:p>
            <a:pPr algn="ctr"/>
            <a:r>
              <a:rPr lang="en-PT" dirty="0"/>
              <a:t>Now</a:t>
            </a:r>
          </a:p>
          <a:p>
            <a:pPr marL="0" indent="0">
              <a:buNone/>
            </a:pPr>
            <a:endParaRPr lang="en-PT" dirty="0"/>
          </a:p>
        </p:txBody>
      </p:sp>
      <p:sp>
        <p:nvSpPr>
          <p:cNvPr id="6" name="Date Placeholder 5">
            <a:extLst>
              <a:ext uri="{FF2B5EF4-FFF2-40B4-BE49-F238E27FC236}">
                <a16:creationId xmlns:a16="http://schemas.microsoft.com/office/drawing/2014/main" id="{C3EEDCD3-4040-284A-B9EB-E28471678170}"/>
              </a:ext>
            </a:extLst>
          </p:cNvPr>
          <p:cNvSpPr>
            <a:spLocks noGrp="1"/>
          </p:cNvSpPr>
          <p:nvPr>
            <p:ph type="dt" sz="half" idx="2"/>
          </p:nvPr>
        </p:nvSpPr>
        <p:spPr/>
        <p:txBody>
          <a:bodyPr/>
          <a:lstStyle/>
          <a:p>
            <a:pPr defTabSz="457200"/>
            <a:fld id="{DF0358A8-3209-F743-8250-72276526ED78}" type="datetime4">
              <a:rPr lang="en-US" smtClean="0">
                <a:solidFill>
                  <a:prstClr val="black">
                    <a:tint val="75000"/>
                  </a:prstClr>
                </a:solidFill>
              </a:rPr>
              <a:t>August 28, 2020</a:t>
            </a:fld>
            <a:endParaRPr lang="en-US" dirty="0">
              <a:solidFill>
                <a:prstClr val="black">
                  <a:tint val="75000"/>
                </a:prstClr>
              </a:solidFill>
            </a:endParaRPr>
          </a:p>
        </p:txBody>
      </p:sp>
      <p:sp>
        <p:nvSpPr>
          <p:cNvPr id="7" name="Footer Placeholder 6">
            <a:extLst>
              <a:ext uri="{FF2B5EF4-FFF2-40B4-BE49-F238E27FC236}">
                <a16:creationId xmlns:a16="http://schemas.microsoft.com/office/drawing/2014/main" id="{9E8C0323-3189-554B-A9E9-A546849931E9}"/>
              </a:ext>
            </a:extLst>
          </p:cNvPr>
          <p:cNvSpPr>
            <a:spLocks noGrp="1"/>
          </p:cNvSpPr>
          <p:nvPr>
            <p:ph type="ftr" sz="quarter" idx="3"/>
          </p:nvPr>
        </p:nvSpPr>
        <p:spPr/>
        <p:txBody>
          <a:body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8" name="Slide Number Placeholder 7">
            <a:extLst>
              <a:ext uri="{FF2B5EF4-FFF2-40B4-BE49-F238E27FC236}">
                <a16:creationId xmlns:a16="http://schemas.microsoft.com/office/drawing/2014/main" id="{A9EE624F-9542-EC4D-BCC0-79101FC55EC9}"/>
              </a:ext>
            </a:extLst>
          </p:cNvPr>
          <p:cNvSpPr>
            <a:spLocks noGrp="1"/>
          </p:cNvSpPr>
          <p:nvPr>
            <p:ph type="sldNum" sz="quarter" idx="4"/>
          </p:nvPr>
        </p:nvSpPr>
        <p:spPr/>
        <p:txBody>
          <a:bodyPr/>
          <a:lstStyle/>
          <a:p>
            <a:pPr defTabSz="457200"/>
            <a:fld id="{FF912A8A-42B0-2B42-AC88-7617BD11F330}" type="slidenum">
              <a:rPr lang="en-US" smtClean="0">
                <a:solidFill>
                  <a:prstClr val="black">
                    <a:tint val="75000"/>
                  </a:prstClr>
                </a:solidFill>
              </a:rPr>
              <a:pPr defTabSz="457200"/>
              <a:t>7</a:t>
            </a:fld>
            <a:endParaRPr lang="en-US" dirty="0">
              <a:solidFill>
                <a:prstClr val="black">
                  <a:tint val="75000"/>
                </a:prstClr>
              </a:solidFill>
            </a:endParaRPr>
          </a:p>
        </p:txBody>
      </p:sp>
      <p:sp>
        <p:nvSpPr>
          <p:cNvPr id="12" name="Oval 11">
            <a:extLst>
              <a:ext uri="{FF2B5EF4-FFF2-40B4-BE49-F238E27FC236}">
                <a16:creationId xmlns:a16="http://schemas.microsoft.com/office/drawing/2014/main" id="{9AEC5823-C6EB-9141-987C-4E53B9DF8B29}"/>
              </a:ext>
            </a:extLst>
          </p:cNvPr>
          <p:cNvSpPr/>
          <p:nvPr/>
        </p:nvSpPr>
        <p:spPr>
          <a:xfrm>
            <a:off x="1281283" y="3522940"/>
            <a:ext cx="2705927" cy="453637"/>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T">
              <a:ln w="0"/>
              <a:solidFill>
                <a:schemeClr val="accent1"/>
              </a:solidFill>
              <a:effectLst>
                <a:outerShdw blurRad="38100" dist="25400" dir="5400000" algn="ctr" rotWithShape="0">
                  <a:srgbClr val="6E747A">
                    <a:alpha val="43000"/>
                  </a:srgbClr>
                </a:outerShdw>
              </a:effectLst>
            </a:endParaRPr>
          </a:p>
        </p:txBody>
      </p:sp>
      <p:pic>
        <p:nvPicPr>
          <p:cNvPr id="10" name="Picture 9">
            <a:extLst>
              <a:ext uri="{FF2B5EF4-FFF2-40B4-BE49-F238E27FC236}">
                <a16:creationId xmlns:a16="http://schemas.microsoft.com/office/drawing/2014/main" id="{55D00A0E-FF3C-4E43-A295-E6BB6137D0B5}"/>
              </a:ext>
            </a:extLst>
          </p:cNvPr>
          <p:cNvPicPr>
            <a:picLocks noChangeAspect="1"/>
          </p:cNvPicPr>
          <p:nvPr/>
        </p:nvPicPr>
        <p:blipFill>
          <a:blip r:embed="rId3"/>
          <a:stretch>
            <a:fillRect/>
          </a:stretch>
        </p:blipFill>
        <p:spPr>
          <a:xfrm>
            <a:off x="6204633" y="2037154"/>
            <a:ext cx="5556772" cy="4206874"/>
          </a:xfrm>
          <a:prstGeom prst="rect">
            <a:avLst/>
          </a:prstGeom>
        </p:spPr>
      </p:pic>
      <p:sp>
        <p:nvSpPr>
          <p:cNvPr id="13" name="Oval 12">
            <a:extLst>
              <a:ext uri="{FF2B5EF4-FFF2-40B4-BE49-F238E27FC236}">
                <a16:creationId xmlns:a16="http://schemas.microsoft.com/office/drawing/2014/main" id="{E37A6910-F797-EB40-83CA-62CE1E444C1C}"/>
              </a:ext>
            </a:extLst>
          </p:cNvPr>
          <p:cNvSpPr/>
          <p:nvPr/>
        </p:nvSpPr>
        <p:spPr>
          <a:xfrm>
            <a:off x="6620679" y="3039953"/>
            <a:ext cx="999461" cy="359697"/>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T">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03190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repeatCount="0" fill="hold" grpId="0" nodeType="withEffect">
                                  <p:stCondLst>
                                    <p:cond delay="0"/>
                                  </p:stCondLst>
                                  <p:iterate type="wd">
                                    <p:tmPct val="10000"/>
                                  </p:iterate>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A60C-7967-ED4C-8F4C-4D4253095975}"/>
              </a:ext>
            </a:extLst>
          </p:cNvPr>
          <p:cNvSpPr>
            <a:spLocks noGrp="1"/>
          </p:cNvSpPr>
          <p:nvPr>
            <p:ph type="title"/>
          </p:nvPr>
        </p:nvSpPr>
        <p:spPr/>
        <p:txBody>
          <a:bodyPr>
            <a:noAutofit/>
          </a:bodyPr>
          <a:lstStyle/>
          <a:p>
            <a:r>
              <a:rPr lang="en-GB" dirty="0"/>
              <a:t>Template</a:t>
            </a:r>
            <a:endParaRPr lang="en-PT" dirty="0"/>
          </a:p>
        </p:txBody>
      </p:sp>
      <p:sp>
        <p:nvSpPr>
          <p:cNvPr id="3" name="Content Placeholder 2">
            <a:extLst>
              <a:ext uri="{FF2B5EF4-FFF2-40B4-BE49-F238E27FC236}">
                <a16:creationId xmlns:a16="http://schemas.microsoft.com/office/drawing/2014/main" id="{E005736F-0EC3-9B4B-AF66-60B6DE7F86E0}"/>
              </a:ext>
            </a:extLst>
          </p:cNvPr>
          <p:cNvSpPr>
            <a:spLocks noGrp="1"/>
          </p:cNvSpPr>
          <p:nvPr>
            <p:ph idx="1"/>
          </p:nvPr>
        </p:nvSpPr>
        <p:spPr/>
        <p:txBody>
          <a:bodyPr>
            <a:normAutofit fontScale="25000" lnSpcReduction="20000"/>
          </a:bodyPr>
          <a:lstStyle/>
          <a:p>
            <a:pPr algn="ctr"/>
            <a:r>
              <a:rPr lang="en-PT" sz="7200" dirty="0"/>
              <a:t>Before</a:t>
            </a:r>
          </a:p>
          <a:p>
            <a:pPr marL="0" indent="0" algn="ctr">
              <a:buNone/>
            </a:pPr>
            <a:endParaRPr lang="en-PT" dirty="0"/>
          </a:p>
          <a:p>
            <a:pPr marL="0" indent="0" algn="just">
              <a:buNone/>
            </a:pPr>
            <a:endParaRPr lang="en-PT" sz="1000" dirty="0">
              <a:solidFill>
                <a:schemeClr val="tx1"/>
              </a:solidFill>
            </a:endParaRPr>
          </a:p>
          <a:p>
            <a:pPr marL="0" indent="0" algn="just">
              <a:buNone/>
            </a:pPr>
            <a:endParaRPr lang="en-PT" sz="2500" dirty="0">
              <a:solidFill>
                <a:schemeClr val="tx1"/>
              </a:solidFill>
            </a:endParaRPr>
          </a:p>
          <a:p>
            <a:pPr marL="0" indent="0" algn="just">
              <a:buNone/>
            </a:pPr>
            <a:r>
              <a:rPr lang="en-GB" sz="3600" dirty="0">
                <a:solidFill>
                  <a:schemeClr val="tx1"/>
                </a:solidFill>
              </a:rPr>
              <a:t>Considering Measure Names  </a:t>
            </a:r>
            <a:r>
              <a:rPr lang="en-GB" sz="3600" b="1" dirty="0">
                <a:solidFill>
                  <a:schemeClr val="tx1"/>
                </a:solidFill>
              </a:rPr>
              <a:t>Actual</a:t>
            </a:r>
            <a:r>
              <a:rPr lang="en-GB" sz="3600" dirty="0">
                <a:solidFill>
                  <a:schemeClr val="tx1"/>
                </a:solidFill>
              </a:rPr>
              <a:t> when it comes to the variable </a:t>
            </a:r>
            <a:r>
              <a:rPr lang="en-GB" sz="3600" b="1" dirty="0">
                <a:solidFill>
                  <a:schemeClr val="tx1"/>
                </a:solidFill>
              </a:rPr>
              <a:t>Account Type Sequence</a:t>
            </a:r>
            <a:r>
              <a:rPr lang="en-GB" sz="3600" dirty="0">
                <a:solidFill>
                  <a:schemeClr val="tx1"/>
                </a:solidFill>
              </a:rPr>
              <a:t>, the average is 3.00 and the standard deviation is 1.20, the maximum value is 5.0, which occurred in YEAR(Period Ending Date) </a:t>
            </a:r>
            <a:r>
              <a:rPr lang="en-GB" sz="3600" b="1" dirty="0">
                <a:solidFill>
                  <a:schemeClr val="tx1"/>
                </a:solidFill>
              </a:rPr>
              <a:t>2017</a:t>
            </a:r>
            <a:r>
              <a:rPr lang="en-GB" sz="3600" dirty="0">
                <a:solidFill>
                  <a:schemeClr val="tx1"/>
                </a:solidFill>
              </a:rPr>
              <a:t>, and corresponds to Department Level 0 Name </a:t>
            </a:r>
            <a:r>
              <a:rPr lang="en-GB" sz="3600" b="1" dirty="0">
                <a:solidFill>
                  <a:schemeClr val="tx1"/>
                </a:solidFill>
              </a:rPr>
              <a:t>Other</a:t>
            </a:r>
            <a:r>
              <a:rPr lang="en-GB" sz="3600" dirty="0">
                <a:solidFill>
                  <a:schemeClr val="tx1"/>
                </a:solidFill>
              </a:rPr>
              <a:t>. Additionally, the minimum is 1.0, which occurred in YEAR(Period Ending Date) </a:t>
            </a:r>
            <a:r>
              <a:rPr lang="en-GB" sz="3600" b="1" dirty="0">
                <a:solidFill>
                  <a:schemeClr val="tx1"/>
                </a:solidFill>
              </a:rPr>
              <a:t>2017</a:t>
            </a:r>
            <a:r>
              <a:rPr lang="en-GB" sz="3600" dirty="0">
                <a:solidFill>
                  <a:schemeClr val="tx1"/>
                </a:solidFill>
              </a:rPr>
              <a:t>, and is associated with Department Level 0 Name, </a:t>
            </a:r>
            <a:r>
              <a:rPr lang="en-GB" sz="3600" b="1" dirty="0">
                <a:solidFill>
                  <a:schemeClr val="tx1"/>
                </a:solidFill>
              </a:rPr>
              <a:t>Other</a:t>
            </a:r>
            <a:r>
              <a:rPr lang="en-GB" sz="3600" dirty="0">
                <a:solidFill>
                  <a:schemeClr val="tx1"/>
                </a:solidFill>
              </a:rPr>
              <a:t>. Still having in consideration the same </a:t>
            </a:r>
            <a:r>
              <a:rPr lang="en-GB" sz="3600" b="1" dirty="0">
                <a:solidFill>
                  <a:schemeClr val="tx1"/>
                </a:solidFill>
              </a:rPr>
              <a:t>Measure Names</a:t>
            </a:r>
            <a:r>
              <a:rPr lang="en-GB" sz="3600" dirty="0">
                <a:solidFill>
                  <a:schemeClr val="tx1"/>
                </a:solidFill>
              </a:rPr>
              <a:t> value but now, concerning the variable </a:t>
            </a:r>
            <a:r>
              <a:rPr lang="en-GB" sz="3600" b="1" dirty="0">
                <a:solidFill>
                  <a:schemeClr val="tx1"/>
                </a:solidFill>
              </a:rPr>
              <a:t>Measure Values</a:t>
            </a:r>
            <a:r>
              <a:rPr lang="en-GB" sz="3600" dirty="0">
                <a:solidFill>
                  <a:schemeClr val="tx1"/>
                </a:solidFill>
              </a:rPr>
              <a:t>, the average is 89013028.41 and the standard deviation is 118366698.60, the maximum value is 360172439.29, took place in YEAR(Period Ending Date) </a:t>
            </a:r>
            <a:r>
              <a:rPr lang="en-GB" sz="3600" b="1" dirty="0">
                <a:solidFill>
                  <a:schemeClr val="tx1"/>
                </a:solidFill>
              </a:rPr>
              <a:t>2017</a:t>
            </a:r>
            <a:r>
              <a:rPr lang="en-GB" sz="3600" dirty="0">
                <a:solidFill>
                  <a:schemeClr val="tx1"/>
                </a:solidFill>
              </a:rPr>
              <a:t>, and matches Department Level 0 Name </a:t>
            </a:r>
            <a:r>
              <a:rPr lang="en-GB" sz="3600" b="1" dirty="0">
                <a:solidFill>
                  <a:schemeClr val="tx1"/>
                </a:solidFill>
              </a:rPr>
              <a:t>Other</a:t>
            </a:r>
            <a:r>
              <a:rPr lang="en-GB" sz="3600" dirty="0">
                <a:solidFill>
                  <a:schemeClr val="tx1"/>
                </a:solidFill>
              </a:rPr>
              <a:t>. Besides, the minimum value is -448158.3, which happened in YEAR(Period Ending Date) </a:t>
            </a:r>
            <a:r>
              <a:rPr lang="en-GB" sz="3600" b="1" dirty="0">
                <a:solidFill>
                  <a:schemeClr val="tx1"/>
                </a:solidFill>
              </a:rPr>
              <a:t>2017</a:t>
            </a:r>
            <a:r>
              <a:rPr lang="en-GB" sz="3600" dirty="0">
                <a:solidFill>
                  <a:schemeClr val="tx1"/>
                </a:solidFill>
              </a:rPr>
              <a:t>, and belongs to the Department Level 0 Name, </a:t>
            </a:r>
            <a:r>
              <a:rPr lang="en-GB" sz="3600" b="1" dirty="0">
                <a:solidFill>
                  <a:schemeClr val="tx1"/>
                </a:solidFill>
              </a:rPr>
              <a:t>Other</a:t>
            </a:r>
            <a:r>
              <a:rPr lang="en-GB" sz="3600" dirty="0">
                <a:solidFill>
                  <a:schemeClr val="tx1"/>
                </a:solidFill>
              </a:rPr>
              <a:t>.</a:t>
            </a:r>
          </a:p>
          <a:p>
            <a:pPr marL="0" indent="0" algn="just">
              <a:buNone/>
            </a:pPr>
            <a:r>
              <a:rPr lang="en-GB" sz="3600" dirty="0">
                <a:solidFill>
                  <a:schemeClr val="tx1"/>
                </a:solidFill>
              </a:rPr>
              <a:t>When it comes to the value Measure Names  </a:t>
            </a:r>
            <a:r>
              <a:rPr lang="en-GB" sz="3600" b="1" dirty="0">
                <a:solidFill>
                  <a:schemeClr val="tx1"/>
                </a:solidFill>
              </a:rPr>
              <a:t>Forecast</a:t>
            </a:r>
            <a:r>
              <a:rPr lang="en-GB" sz="3600" dirty="0">
                <a:solidFill>
                  <a:schemeClr val="tx1"/>
                </a:solidFill>
              </a:rPr>
              <a:t> concerning the variable </a:t>
            </a:r>
            <a:r>
              <a:rPr lang="en-GB" sz="3600" b="1" dirty="0">
                <a:solidFill>
                  <a:schemeClr val="tx1"/>
                </a:solidFill>
              </a:rPr>
              <a:t>Account Type Sequence</a:t>
            </a:r>
            <a:r>
              <a:rPr lang="en-GB" sz="3600" dirty="0">
                <a:solidFill>
                  <a:schemeClr val="tx1"/>
                </a:solidFill>
              </a:rPr>
              <a:t>, the average is 3.00 and the standard deviation is 1.20, the maximum value is 5.0, took place in YEAR(Period Ending Date) </a:t>
            </a:r>
            <a:r>
              <a:rPr lang="en-GB" sz="3600" b="1" dirty="0">
                <a:solidFill>
                  <a:schemeClr val="tx1"/>
                </a:solidFill>
              </a:rPr>
              <a:t>2017</a:t>
            </a:r>
            <a:r>
              <a:rPr lang="en-GB" sz="3600" dirty="0">
                <a:solidFill>
                  <a:schemeClr val="tx1"/>
                </a:solidFill>
              </a:rPr>
              <a:t>, and corresponds to Department Level 0 Name </a:t>
            </a:r>
            <a:r>
              <a:rPr lang="en-GB" sz="3600" b="1" dirty="0">
                <a:solidFill>
                  <a:schemeClr val="tx1"/>
                </a:solidFill>
              </a:rPr>
              <a:t>Other</a:t>
            </a:r>
            <a:r>
              <a:rPr lang="en-GB" sz="3600" dirty="0">
                <a:solidFill>
                  <a:schemeClr val="tx1"/>
                </a:solidFill>
              </a:rPr>
              <a:t>. Besides that, the minimum value is 1.0, took place in YEAR(Period Ending Date) </a:t>
            </a:r>
            <a:r>
              <a:rPr lang="en-GB" sz="3600" b="1" dirty="0">
                <a:solidFill>
                  <a:schemeClr val="tx1"/>
                </a:solidFill>
              </a:rPr>
              <a:t>2017</a:t>
            </a:r>
            <a:r>
              <a:rPr lang="en-GB" sz="3600" dirty="0">
                <a:solidFill>
                  <a:schemeClr val="tx1"/>
                </a:solidFill>
              </a:rPr>
              <a:t>, and corresponds to Department Level 0 Name </a:t>
            </a:r>
            <a:r>
              <a:rPr lang="en-GB" sz="3600" b="1" dirty="0">
                <a:solidFill>
                  <a:schemeClr val="tx1"/>
                </a:solidFill>
              </a:rPr>
              <a:t>Other</a:t>
            </a:r>
            <a:r>
              <a:rPr lang="en-GB" sz="3600" dirty="0">
                <a:solidFill>
                  <a:schemeClr val="tx1"/>
                </a:solidFill>
              </a:rPr>
              <a:t>. Analysing the same Measure Names but now, concerning </a:t>
            </a:r>
            <a:r>
              <a:rPr lang="en-GB" sz="3600" b="1" dirty="0">
                <a:solidFill>
                  <a:schemeClr val="tx1"/>
                </a:solidFill>
              </a:rPr>
              <a:t>Measure Values</a:t>
            </a:r>
            <a:r>
              <a:rPr lang="en-GB" sz="3600" dirty="0">
                <a:solidFill>
                  <a:schemeClr val="tx1"/>
                </a:solidFill>
              </a:rPr>
              <a:t>, the mean is 85259875.00 and the standard deviation is 118247975.22, the maximum is 360168000.0, which happened in YEAR(Period Ending Date) </a:t>
            </a:r>
            <a:r>
              <a:rPr lang="en-GB" sz="3600" b="1" dirty="0">
                <a:solidFill>
                  <a:schemeClr val="tx1"/>
                </a:solidFill>
              </a:rPr>
              <a:t>2017</a:t>
            </a:r>
            <a:r>
              <a:rPr lang="en-GB" sz="3600" dirty="0">
                <a:solidFill>
                  <a:schemeClr val="tx1"/>
                </a:solidFill>
              </a:rPr>
              <a:t>, and matches Department Level 0 Name </a:t>
            </a:r>
            <a:r>
              <a:rPr lang="en-GB" sz="3600" b="1" dirty="0">
                <a:solidFill>
                  <a:schemeClr val="tx1"/>
                </a:solidFill>
              </a:rPr>
              <a:t>Other</a:t>
            </a:r>
            <a:r>
              <a:rPr lang="en-GB" sz="3600" dirty="0">
                <a:solidFill>
                  <a:schemeClr val="tx1"/>
                </a:solidFill>
              </a:rPr>
              <a:t>. Also, the smallest value is -444000.0, took place in YEAR(Period Ending Date) </a:t>
            </a:r>
            <a:r>
              <a:rPr lang="en-GB" sz="3600" b="1" dirty="0">
                <a:solidFill>
                  <a:schemeClr val="tx1"/>
                </a:solidFill>
              </a:rPr>
              <a:t>2017</a:t>
            </a:r>
            <a:r>
              <a:rPr lang="en-GB" sz="3600" dirty="0">
                <a:solidFill>
                  <a:schemeClr val="tx1"/>
                </a:solidFill>
              </a:rPr>
              <a:t>, and corresponds to Department Level 0 Name </a:t>
            </a:r>
            <a:r>
              <a:rPr lang="en-GB" sz="3600" b="1" dirty="0">
                <a:solidFill>
                  <a:schemeClr val="tx1"/>
                </a:solidFill>
              </a:rPr>
              <a:t>Other</a:t>
            </a:r>
            <a:r>
              <a:rPr lang="en-GB" sz="3600" dirty="0">
                <a:solidFill>
                  <a:schemeClr val="tx1"/>
                </a:solidFill>
              </a:rPr>
              <a:t>.</a:t>
            </a:r>
          </a:p>
          <a:p>
            <a:pPr marL="0" indent="0" algn="just">
              <a:buNone/>
            </a:pPr>
            <a:r>
              <a:rPr lang="en-GB" sz="3600" dirty="0">
                <a:solidFill>
                  <a:schemeClr val="tx1"/>
                </a:solidFill>
              </a:rPr>
              <a:t>Concerning the value  </a:t>
            </a:r>
            <a:r>
              <a:rPr lang="en-GB" sz="3600" b="1" dirty="0">
                <a:solidFill>
                  <a:schemeClr val="tx1"/>
                </a:solidFill>
              </a:rPr>
              <a:t>Variance</a:t>
            </a:r>
            <a:r>
              <a:rPr lang="en-GB" sz="3600" dirty="0">
                <a:solidFill>
                  <a:schemeClr val="tx1"/>
                </a:solidFill>
              </a:rPr>
              <a:t> when it comes to the variable </a:t>
            </a:r>
            <a:r>
              <a:rPr lang="en-GB" sz="3600" b="1" dirty="0">
                <a:solidFill>
                  <a:schemeClr val="tx1"/>
                </a:solidFill>
              </a:rPr>
              <a:t>Account Type Sequence</a:t>
            </a:r>
            <a:r>
              <a:rPr lang="en-GB" sz="3600" dirty="0">
                <a:solidFill>
                  <a:schemeClr val="tx1"/>
                </a:solidFill>
              </a:rPr>
              <a:t>, the average is 3.00 and the standard deviation is 1.20, the maximum value is 5.0, which occurred in YEAR(Period Ending Date) </a:t>
            </a:r>
            <a:r>
              <a:rPr lang="en-GB" sz="3600" b="1" dirty="0">
                <a:solidFill>
                  <a:schemeClr val="tx1"/>
                </a:solidFill>
              </a:rPr>
              <a:t>2017</a:t>
            </a:r>
            <a:r>
              <a:rPr lang="en-GB" sz="3600" dirty="0">
                <a:solidFill>
                  <a:schemeClr val="tx1"/>
                </a:solidFill>
              </a:rPr>
              <a:t>, and is associated with Department Level 0 Name, </a:t>
            </a:r>
            <a:r>
              <a:rPr lang="en-GB" sz="3600" b="1" dirty="0">
                <a:solidFill>
                  <a:schemeClr val="tx1"/>
                </a:solidFill>
              </a:rPr>
              <a:t>Other</a:t>
            </a:r>
            <a:r>
              <a:rPr lang="en-GB" sz="3600" dirty="0">
                <a:solidFill>
                  <a:schemeClr val="tx1"/>
                </a:solidFill>
              </a:rPr>
              <a:t>. Besides, the smallest value is 1.0, which happened in YEAR(Period Ending Date) </a:t>
            </a:r>
            <a:r>
              <a:rPr lang="en-GB" sz="3600" b="1" dirty="0">
                <a:solidFill>
                  <a:schemeClr val="tx1"/>
                </a:solidFill>
              </a:rPr>
              <a:t>2017</a:t>
            </a:r>
            <a:r>
              <a:rPr lang="en-GB" sz="3600" dirty="0">
                <a:solidFill>
                  <a:schemeClr val="tx1"/>
                </a:solidFill>
              </a:rPr>
              <a:t>, and corresponds to Department Level 0 Name </a:t>
            </a:r>
            <a:r>
              <a:rPr lang="en-GB" sz="3600" b="1" dirty="0">
                <a:solidFill>
                  <a:schemeClr val="tx1"/>
                </a:solidFill>
              </a:rPr>
              <a:t>Other</a:t>
            </a:r>
            <a:r>
              <a:rPr lang="en-GB" sz="3600" dirty="0">
                <a:solidFill>
                  <a:schemeClr val="tx1"/>
                </a:solidFill>
              </a:rPr>
              <a:t>. Still considering the same </a:t>
            </a:r>
            <a:r>
              <a:rPr lang="en-GB" sz="3600" b="1" dirty="0">
                <a:solidFill>
                  <a:schemeClr val="tx1"/>
                </a:solidFill>
              </a:rPr>
              <a:t>Measure Names</a:t>
            </a:r>
            <a:r>
              <a:rPr lang="en-GB" sz="3600" dirty="0">
                <a:solidFill>
                  <a:schemeClr val="tx1"/>
                </a:solidFill>
              </a:rPr>
              <a:t> value but now, considering </a:t>
            </a:r>
            <a:r>
              <a:rPr lang="en-GB" sz="3600" b="1" dirty="0">
                <a:solidFill>
                  <a:schemeClr val="tx1"/>
                </a:solidFill>
              </a:rPr>
              <a:t>Measure Values</a:t>
            </a:r>
            <a:r>
              <a:rPr lang="en-GB" sz="3600" dirty="0">
                <a:solidFill>
                  <a:schemeClr val="tx1"/>
                </a:solidFill>
              </a:rPr>
              <a:t>, the average is -3753153.41 and the standard deviation is 4564062.63, the maximum is 4158.3, which occurred in YEAR(Period Ending Date) </a:t>
            </a:r>
            <a:r>
              <a:rPr lang="en-GB" sz="3600" b="1" dirty="0">
                <a:solidFill>
                  <a:schemeClr val="tx1"/>
                </a:solidFill>
              </a:rPr>
              <a:t>2017</a:t>
            </a:r>
            <a:r>
              <a:rPr lang="en-GB" sz="3600" dirty="0">
                <a:solidFill>
                  <a:schemeClr val="tx1"/>
                </a:solidFill>
              </a:rPr>
              <a:t>, and corresponds to Department Level 0 Name </a:t>
            </a:r>
            <a:r>
              <a:rPr lang="en-GB" sz="3600" b="1" dirty="0">
                <a:solidFill>
                  <a:schemeClr val="tx1"/>
                </a:solidFill>
              </a:rPr>
              <a:t>Other</a:t>
            </a:r>
            <a:r>
              <a:rPr lang="en-GB" sz="3600" dirty="0">
                <a:solidFill>
                  <a:schemeClr val="tx1"/>
                </a:solidFill>
              </a:rPr>
              <a:t>. Besides that, the minimum is -10997995.15, took place in YEAR(Period Ending Date) </a:t>
            </a:r>
            <a:r>
              <a:rPr lang="en-GB" sz="3600" b="1" dirty="0">
                <a:solidFill>
                  <a:schemeClr val="tx1"/>
                </a:solidFill>
              </a:rPr>
              <a:t>2017</a:t>
            </a:r>
            <a:r>
              <a:rPr lang="en-GB" sz="3600" dirty="0">
                <a:solidFill>
                  <a:schemeClr val="tx1"/>
                </a:solidFill>
              </a:rPr>
              <a:t>, and is associated with Department Level 0 Name, </a:t>
            </a:r>
            <a:r>
              <a:rPr lang="en-GB" sz="3600" b="1" dirty="0">
                <a:solidFill>
                  <a:schemeClr val="tx1"/>
                </a:solidFill>
              </a:rPr>
              <a:t>Sales</a:t>
            </a:r>
            <a:r>
              <a:rPr lang="en-GB" sz="3600" dirty="0">
                <a:solidFill>
                  <a:schemeClr val="tx1"/>
                </a:solidFill>
              </a:rPr>
              <a:t>.</a:t>
            </a:r>
          </a:p>
          <a:p>
            <a:pPr marL="0" indent="0" algn="just">
              <a:buNone/>
            </a:pPr>
            <a:r>
              <a:rPr lang="en-GB" sz="3600" dirty="0">
                <a:solidFill>
                  <a:schemeClr val="tx1"/>
                </a:solidFill>
              </a:rPr>
              <a:t>When it comes to the value  </a:t>
            </a:r>
            <a:r>
              <a:rPr lang="en-GB" sz="3600" b="1" dirty="0">
                <a:solidFill>
                  <a:schemeClr val="tx1"/>
                </a:solidFill>
              </a:rPr>
              <a:t>Variance </a:t>
            </a:r>
            <a:r>
              <a:rPr lang="en-GB" sz="3600" dirty="0">
                <a:solidFill>
                  <a:schemeClr val="tx1"/>
                </a:solidFill>
              </a:rPr>
              <a:t>considering </a:t>
            </a:r>
            <a:r>
              <a:rPr lang="en-GB" sz="3600" b="1" dirty="0">
                <a:solidFill>
                  <a:schemeClr val="tx1"/>
                </a:solidFill>
              </a:rPr>
              <a:t>Account Type Sequence</a:t>
            </a:r>
            <a:r>
              <a:rPr lang="en-GB" sz="3600" dirty="0">
                <a:solidFill>
                  <a:schemeClr val="tx1"/>
                </a:solidFill>
              </a:rPr>
              <a:t>, the average is 3.00 and the standard deviation is 1.20, the maximum value is 5.0, which happened in YEAR(Period Ending Date) </a:t>
            </a:r>
            <a:r>
              <a:rPr lang="en-GB" sz="3600" b="1" dirty="0">
                <a:solidFill>
                  <a:schemeClr val="tx1"/>
                </a:solidFill>
              </a:rPr>
              <a:t>2017</a:t>
            </a:r>
            <a:r>
              <a:rPr lang="en-GB" sz="3600" dirty="0">
                <a:solidFill>
                  <a:schemeClr val="tx1"/>
                </a:solidFill>
              </a:rPr>
              <a:t>, and belongs to the Department Level 0 Name, </a:t>
            </a:r>
            <a:r>
              <a:rPr lang="en-GB" sz="3600" b="1" dirty="0">
                <a:solidFill>
                  <a:schemeClr val="tx1"/>
                </a:solidFill>
              </a:rPr>
              <a:t>Other</a:t>
            </a:r>
            <a:r>
              <a:rPr lang="en-GB" sz="3600" dirty="0">
                <a:solidFill>
                  <a:schemeClr val="tx1"/>
                </a:solidFill>
              </a:rPr>
              <a:t>. Besides, the smallest value is 1.0, took place in YEAR(Period Ending Date) </a:t>
            </a:r>
            <a:r>
              <a:rPr lang="en-GB" sz="3600" b="1" dirty="0">
                <a:solidFill>
                  <a:schemeClr val="tx1"/>
                </a:solidFill>
              </a:rPr>
              <a:t>2017</a:t>
            </a:r>
            <a:r>
              <a:rPr lang="en-GB" sz="3600" dirty="0">
                <a:solidFill>
                  <a:schemeClr val="tx1"/>
                </a:solidFill>
              </a:rPr>
              <a:t>, and corresponds to Department Level 0 Name </a:t>
            </a:r>
            <a:r>
              <a:rPr lang="en-GB" sz="3600" b="1" dirty="0">
                <a:solidFill>
                  <a:schemeClr val="tx1"/>
                </a:solidFill>
              </a:rPr>
              <a:t>Other</a:t>
            </a:r>
            <a:r>
              <a:rPr lang="en-GB" sz="3600" dirty="0">
                <a:solidFill>
                  <a:schemeClr val="tx1"/>
                </a:solidFill>
              </a:rPr>
              <a:t>. Still concerning the same </a:t>
            </a:r>
            <a:r>
              <a:rPr lang="en-GB" sz="3600" b="1" dirty="0">
                <a:solidFill>
                  <a:schemeClr val="tx1"/>
                </a:solidFill>
              </a:rPr>
              <a:t>Measure Names</a:t>
            </a:r>
            <a:r>
              <a:rPr lang="en-GB" sz="3600" dirty="0">
                <a:solidFill>
                  <a:schemeClr val="tx1"/>
                </a:solidFill>
              </a:rPr>
              <a:t> value but now, when it comes to the variable </a:t>
            </a:r>
            <a:r>
              <a:rPr lang="en-GB" sz="3600" b="1" dirty="0">
                <a:solidFill>
                  <a:schemeClr val="tx1"/>
                </a:solidFill>
              </a:rPr>
              <a:t>Measure Values</a:t>
            </a:r>
            <a:r>
              <a:rPr lang="en-GB" sz="3600" dirty="0">
                <a:solidFill>
                  <a:schemeClr val="tx1"/>
                </a:solidFill>
              </a:rPr>
              <a:t>, the mean is -0.05 and the standard deviation is 0.06, the maximum value is 0.03, took place in YEAR(Period Ending Date) </a:t>
            </a:r>
            <a:r>
              <a:rPr lang="en-GB" sz="3600" b="1" dirty="0">
                <a:solidFill>
                  <a:schemeClr val="tx1"/>
                </a:solidFill>
              </a:rPr>
              <a:t>2017</a:t>
            </a:r>
            <a:r>
              <a:rPr lang="en-GB" sz="3600" dirty="0">
                <a:solidFill>
                  <a:schemeClr val="tx1"/>
                </a:solidFill>
              </a:rPr>
              <a:t>, and matches Department Level 0 Name </a:t>
            </a:r>
            <a:r>
              <a:rPr lang="en-GB" sz="3600" b="1" dirty="0">
                <a:solidFill>
                  <a:schemeClr val="tx1"/>
                </a:solidFill>
              </a:rPr>
              <a:t>Other</a:t>
            </a:r>
            <a:r>
              <a:rPr lang="en-GB" sz="3600" dirty="0">
                <a:solidFill>
                  <a:schemeClr val="tx1"/>
                </a:solidFill>
              </a:rPr>
              <a:t>. Besides that, the minimum is -0.1, which occurred in the YEAR(Period Ending Date)s </a:t>
            </a:r>
            <a:r>
              <a:rPr lang="en-GB" sz="3600" b="1" dirty="0">
                <a:solidFill>
                  <a:schemeClr val="tx1"/>
                </a:solidFill>
              </a:rPr>
              <a:t>2017, 2017, 2017 and 2017</a:t>
            </a:r>
            <a:r>
              <a:rPr lang="en-GB" sz="3600" dirty="0">
                <a:solidFill>
                  <a:schemeClr val="tx1"/>
                </a:solidFill>
              </a:rPr>
              <a:t>, and corresponds to the Department Level 0 Names </a:t>
            </a:r>
            <a:r>
              <a:rPr lang="en-GB" sz="3600" b="1" dirty="0">
                <a:solidFill>
                  <a:schemeClr val="tx1"/>
                </a:solidFill>
              </a:rPr>
              <a:t>Sales, Operations, Marketing and Development</a:t>
            </a:r>
            <a:r>
              <a:rPr lang="en-GB" sz="3600" dirty="0">
                <a:solidFill>
                  <a:schemeClr val="tx1"/>
                </a:solidFill>
              </a:rPr>
              <a:t>. No correlations between the present variables have been detected during the analysis.</a:t>
            </a:r>
          </a:p>
          <a:p>
            <a:pPr marL="0" indent="0" algn="just">
              <a:buNone/>
            </a:pPr>
            <a:endParaRPr lang="en-GB" sz="1000" dirty="0">
              <a:solidFill>
                <a:schemeClr val="tx1"/>
              </a:solidFill>
            </a:endParaRPr>
          </a:p>
        </p:txBody>
      </p:sp>
      <p:sp>
        <p:nvSpPr>
          <p:cNvPr id="4" name="Text Placeholder 3">
            <a:extLst>
              <a:ext uri="{FF2B5EF4-FFF2-40B4-BE49-F238E27FC236}">
                <a16:creationId xmlns:a16="http://schemas.microsoft.com/office/drawing/2014/main" id="{0782F2D2-ECB5-7E4B-B2A0-9D2FC71929AE}"/>
              </a:ext>
            </a:extLst>
          </p:cNvPr>
          <p:cNvSpPr>
            <a:spLocks noGrp="1"/>
          </p:cNvSpPr>
          <p:nvPr>
            <p:ph type="body" sz="quarter" idx="13"/>
          </p:nvPr>
        </p:nvSpPr>
        <p:spPr/>
        <p:txBody>
          <a:bodyPr/>
          <a:lstStyle/>
          <a:p>
            <a:r>
              <a:rPr lang="en-US" dirty="0"/>
              <a:t>Mathematical Analysis</a:t>
            </a:r>
          </a:p>
          <a:p>
            <a:endParaRPr lang="en-PT" dirty="0"/>
          </a:p>
        </p:txBody>
      </p:sp>
      <p:sp>
        <p:nvSpPr>
          <p:cNvPr id="5" name="Content Placeholder 4">
            <a:extLst>
              <a:ext uri="{FF2B5EF4-FFF2-40B4-BE49-F238E27FC236}">
                <a16:creationId xmlns:a16="http://schemas.microsoft.com/office/drawing/2014/main" id="{01FD0964-0C3F-274E-AD45-CC7676F9B9AA}"/>
              </a:ext>
            </a:extLst>
          </p:cNvPr>
          <p:cNvSpPr>
            <a:spLocks noGrp="1"/>
          </p:cNvSpPr>
          <p:nvPr>
            <p:ph idx="14"/>
          </p:nvPr>
        </p:nvSpPr>
        <p:spPr/>
        <p:txBody>
          <a:bodyPr/>
          <a:lstStyle/>
          <a:p>
            <a:pPr algn="ctr"/>
            <a:r>
              <a:rPr lang="en-PT" dirty="0"/>
              <a:t>Now</a:t>
            </a:r>
          </a:p>
          <a:p>
            <a:pPr marL="0" indent="0">
              <a:buNone/>
            </a:pPr>
            <a:endParaRPr lang="en-PT" dirty="0"/>
          </a:p>
        </p:txBody>
      </p:sp>
      <p:sp>
        <p:nvSpPr>
          <p:cNvPr id="6" name="Date Placeholder 5">
            <a:extLst>
              <a:ext uri="{FF2B5EF4-FFF2-40B4-BE49-F238E27FC236}">
                <a16:creationId xmlns:a16="http://schemas.microsoft.com/office/drawing/2014/main" id="{C3EEDCD3-4040-284A-B9EB-E28471678170}"/>
              </a:ext>
            </a:extLst>
          </p:cNvPr>
          <p:cNvSpPr>
            <a:spLocks noGrp="1"/>
          </p:cNvSpPr>
          <p:nvPr>
            <p:ph type="dt" sz="half" idx="2"/>
          </p:nvPr>
        </p:nvSpPr>
        <p:spPr/>
        <p:txBody>
          <a:bodyPr/>
          <a:lstStyle/>
          <a:p>
            <a:pPr defTabSz="457200"/>
            <a:fld id="{DF0358A8-3209-F743-8250-72276526ED78}" type="datetime4">
              <a:rPr lang="en-US" smtClean="0">
                <a:solidFill>
                  <a:prstClr val="black">
                    <a:tint val="75000"/>
                  </a:prstClr>
                </a:solidFill>
              </a:rPr>
              <a:t>August 28, 2020</a:t>
            </a:fld>
            <a:endParaRPr lang="en-US" dirty="0">
              <a:solidFill>
                <a:prstClr val="black">
                  <a:tint val="75000"/>
                </a:prstClr>
              </a:solidFill>
            </a:endParaRPr>
          </a:p>
        </p:txBody>
      </p:sp>
      <p:sp>
        <p:nvSpPr>
          <p:cNvPr id="7" name="Footer Placeholder 6">
            <a:extLst>
              <a:ext uri="{FF2B5EF4-FFF2-40B4-BE49-F238E27FC236}">
                <a16:creationId xmlns:a16="http://schemas.microsoft.com/office/drawing/2014/main" id="{9E8C0323-3189-554B-A9E9-A546849931E9}"/>
              </a:ext>
            </a:extLst>
          </p:cNvPr>
          <p:cNvSpPr>
            <a:spLocks noGrp="1"/>
          </p:cNvSpPr>
          <p:nvPr>
            <p:ph type="ftr" sz="quarter" idx="3"/>
          </p:nvPr>
        </p:nvSpPr>
        <p:spPr/>
        <p:txBody>
          <a:body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8" name="Slide Number Placeholder 7">
            <a:extLst>
              <a:ext uri="{FF2B5EF4-FFF2-40B4-BE49-F238E27FC236}">
                <a16:creationId xmlns:a16="http://schemas.microsoft.com/office/drawing/2014/main" id="{A9EE624F-9542-EC4D-BCC0-79101FC55EC9}"/>
              </a:ext>
            </a:extLst>
          </p:cNvPr>
          <p:cNvSpPr>
            <a:spLocks noGrp="1"/>
          </p:cNvSpPr>
          <p:nvPr>
            <p:ph type="sldNum" sz="quarter" idx="4"/>
          </p:nvPr>
        </p:nvSpPr>
        <p:spPr/>
        <p:txBody>
          <a:bodyPr/>
          <a:lstStyle/>
          <a:p>
            <a:pPr defTabSz="457200"/>
            <a:fld id="{FF912A8A-42B0-2B42-AC88-7617BD11F330}" type="slidenum">
              <a:rPr lang="en-US" smtClean="0">
                <a:solidFill>
                  <a:prstClr val="black">
                    <a:tint val="75000"/>
                  </a:prstClr>
                </a:solidFill>
              </a:rPr>
              <a:pPr defTabSz="457200"/>
              <a:t>8</a:t>
            </a:fld>
            <a:endParaRPr lang="en-US" dirty="0">
              <a:solidFill>
                <a:prstClr val="black">
                  <a:tint val="75000"/>
                </a:prstClr>
              </a:solidFill>
            </a:endParaRPr>
          </a:p>
        </p:txBody>
      </p:sp>
      <p:pic>
        <p:nvPicPr>
          <p:cNvPr id="17" name="Picture 16">
            <a:extLst>
              <a:ext uri="{FF2B5EF4-FFF2-40B4-BE49-F238E27FC236}">
                <a16:creationId xmlns:a16="http://schemas.microsoft.com/office/drawing/2014/main" id="{C3B486F5-AD07-9045-8678-7E8783D6FE38}"/>
              </a:ext>
            </a:extLst>
          </p:cNvPr>
          <p:cNvPicPr>
            <a:picLocks noChangeAspect="1"/>
          </p:cNvPicPr>
          <p:nvPr/>
        </p:nvPicPr>
        <p:blipFill>
          <a:blip r:embed="rId3"/>
          <a:stretch>
            <a:fillRect/>
          </a:stretch>
        </p:blipFill>
        <p:spPr>
          <a:xfrm>
            <a:off x="6443457" y="1973224"/>
            <a:ext cx="4993416" cy="4152940"/>
          </a:xfrm>
          <a:prstGeom prst="rect">
            <a:avLst/>
          </a:prstGeom>
        </p:spPr>
      </p:pic>
      <p:sp>
        <p:nvSpPr>
          <p:cNvPr id="16" name="Oval 15">
            <a:extLst>
              <a:ext uri="{FF2B5EF4-FFF2-40B4-BE49-F238E27FC236}">
                <a16:creationId xmlns:a16="http://schemas.microsoft.com/office/drawing/2014/main" id="{D46C8066-D5C4-3E4B-B65A-DEB9B8E8C1A1}"/>
              </a:ext>
            </a:extLst>
          </p:cNvPr>
          <p:cNvSpPr/>
          <p:nvPr/>
        </p:nvSpPr>
        <p:spPr>
          <a:xfrm>
            <a:off x="6787265" y="1973224"/>
            <a:ext cx="1566160" cy="217526"/>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T">
              <a:ln w="0"/>
              <a:solidFill>
                <a:schemeClr val="accent1"/>
              </a:solidFill>
              <a:effectLst>
                <a:outerShdw blurRad="38100" dist="25400" dir="5400000" algn="ctr" rotWithShape="0">
                  <a:srgbClr val="6E747A">
                    <a:alpha val="43000"/>
                  </a:srgbClr>
                </a:outerShdw>
              </a:effectLst>
            </a:endParaRPr>
          </a:p>
        </p:txBody>
      </p:sp>
      <p:sp>
        <p:nvSpPr>
          <p:cNvPr id="19" name="Oval 18">
            <a:extLst>
              <a:ext uri="{FF2B5EF4-FFF2-40B4-BE49-F238E27FC236}">
                <a16:creationId xmlns:a16="http://schemas.microsoft.com/office/drawing/2014/main" id="{8A62E663-4CA2-2443-9C75-6476D570C052}"/>
              </a:ext>
            </a:extLst>
          </p:cNvPr>
          <p:cNvSpPr/>
          <p:nvPr/>
        </p:nvSpPr>
        <p:spPr>
          <a:xfrm>
            <a:off x="9870713" y="1914526"/>
            <a:ext cx="1566160" cy="362411"/>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T">
              <a:ln w="0"/>
              <a:solidFill>
                <a:schemeClr val="accent1"/>
              </a:solidFill>
              <a:effectLst>
                <a:outerShdw blurRad="38100" dist="25400" dir="5400000" algn="ctr" rotWithShape="0">
                  <a:srgbClr val="6E747A">
                    <a:alpha val="43000"/>
                  </a:srgbClr>
                </a:outerShdw>
              </a:effectLst>
            </a:endParaRPr>
          </a:p>
        </p:txBody>
      </p:sp>
      <p:sp>
        <p:nvSpPr>
          <p:cNvPr id="20" name="Oval 19">
            <a:extLst>
              <a:ext uri="{FF2B5EF4-FFF2-40B4-BE49-F238E27FC236}">
                <a16:creationId xmlns:a16="http://schemas.microsoft.com/office/drawing/2014/main" id="{84BD5077-0B76-D141-9691-0F566CF222E1}"/>
              </a:ext>
            </a:extLst>
          </p:cNvPr>
          <p:cNvSpPr/>
          <p:nvPr/>
        </p:nvSpPr>
        <p:spPr>
          <a:xfrm>
            <a:off x="7344348" y="2111376"/>
            <a:ext cx="475678" cy="322263"/>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T" dirty="0">
              <a:ln w="0"/>
              <a:solidFill>
                <a:schemeClr val="accent1"/>
              </a:solidFill>
              <a:effectLst>
                <a:outerShdw blurRad="38100" dist="25400" dir="5400000" algn="ctr" rotWithShape="0">
                  <a:srgbClr val="6E747A">
                    <a:alpha val="43000"/>
                  </a:srgbClr>
                </a:outerShdw>
              </a:effectLst>
            </a:endParaRPr>
          </a:p>
        </p:txBody>
      </p:sp>
      <p:sp>
        <p:nvSpPr>
          <p:cNvPr id="22" name="Oval 21">
            <a:extLst>
              <a:ext uri="{FF2B5EF4-FFF2-40B4-BE49-F238E27FC236}">
                <a16:creationId xmlns:a16="http://schemas.microsoft.com/office/drawing/2014/main" id="{B24C0CC5-9997-814A-8A41-0A36E5AECEF7}"/>
              </a:ext>
            </a:extLst>
          </p:cNvPr>
          <p:cNvSpPr/>
          <p:nvPr/>
        </p:nvSpPr>
        <p:spPr>
          <a:xfrm>
            <a:off x="8565495" y="2111377"/>
            <a:ext cx="475678" cy="322262"/>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T" dirty="0">
              <a:ln w="0"/>
              <a:solidFill>
                <a:schemeClr val="accent1"/>
              </a:solidFill>
              <a:effectLst>
                <a:outerShdw blurRad="38100" dist="25400" dir="5400000" algn="ctr" rotWithShape="0">
                  <a:srgbClr val="6E747A">
                    <a:alpha val="43000"/>
                  </a:srgbClr>
                </a:outerShdw>
              </a:effectLst>
            </a:endParaRPr>
          </a:p>
        </p:txBody>
      </p:sp>
      <p:sp>
        <p:nvSpPr>
          <p:cNvPr id="24" name="Oval 23">
            <a:extLst>
              <a:ext uri="{FF2B5EF4-FFF2-40B4-BE49-F238E27FC236}">
                <a16:creationId xmlns:a16="http://schemas.microsoft.com/office/drawing/2014/main" id="{EE2B8B30-CEF5-5E4D-B5B1-6F24DE22E2EB}"/>
              </a:ext>
            </a:extLst>
          </p:cNvPr>
          <p:cNvSpPr/>
          <p:nvPr/>
        </p:nvSpPr>
        <p:spPr>
          <a:xfrm>
            <a:off x="9723120" y="3645656"/>
            <a:ext cx="640080" cy="276104"/>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T" dirty="0">
              <a:ln w="0"/>
              <a:solidFill>
                <a:schemeClr val="accent1"/>
              </a:solidFill>
              <a:effectLst>
                <a:outerShdw blurRad="38100" dist="25400" dir="5400000" algn="ctr" rotWithShape="0">
                  <a:srgbClr val="6E747A">
                    <a:alpha val="43000"/>
                  </a:srgbClr>
                </a:outerShdw>
              </a:effectLst>
            </a:endParaRPr>
          </a:p>
        </p:txBody>
      </p:sp>
      <p:sp>
        <p:nvSpPr>
          <p:cNvPr id="25" name="Oval 24">
            <a:extLst>
              <a:ext uri="{FF2B5EF4-FFF2-40B4-BE49-F238E27FC236}">
                <a16:creationId xmlns:a16="http://schemas.microsoft.com/office/drawing/2014/main" id="{479A924F-F532-2242-9239-B3B156CB93DA}"/>
              </a:ext>
            </a:extLst>
          </p:cNvPr>
          <p:cNvSpPr/>
          <p:nvPr/>
        </p:nvSpPr>
        <p:spPr>
          <a:xfrm>
            <a:off x="8033385" y="4049694"/>
            <a:ext cx="640080" cy="276104"/>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T" dirty="0">
              <a:ln w="0"/>
              <a:solidFill>
                <a:schemeClr val="accent1"/>
              </a:solidFill>
              <a:effectLst>
                <a:outerShdw blurRad="38100" dist="25400" dir="5400000" algn="ctr" rotWithShape="0">
                  <a:srgbClr val="6E747A">
                    <a:alpha val="43000"/>
                  </a:srgbClr>
                </a:outerShdw>
              </a:effectLst>
            </a:endParaRPr>
          </a:p>
        </p:txBody>
      </p:sp>
      <p:sp>
        <p:nvSpPr>
          <p:cNvPr id="26" name="Oval 25">
            <a:extLst>
              <a:ext uri="{FF2B5EF4-FFF2-40B4-BE49-F238E27FC236}">
                <a16:creationId xmlns:a16="http://schemas.microsoft.com/office/drawing/2014/main" id="{AE864896-D73B-074D-8281-4F1904B5658C}"/>
              </a:ext>
            </a:extLst>
          </p:cNvPr>
          <p:cNvSpPr/>
          <p:nvPr/>
        </p:nvSpPr>
        <p:spPr>
          <a:xfrm>
            <a:off x="6423848" y="3725834"/>
            <a:ext cx="504561" cy="199563"/>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T" dirty="0">
              <a:ln w="0"/>
              <a:solidFill>
                <a:schemeClr val="accent1"/>
              </a:solidFill>
              <a:effectLst>
                <a:outerShdw blurRad="38100" dist="25400" dir="5400000" algn="ctr" rotWithShape="0">
                  <a:srgbClr val="6E747A">
                    <a:alpha val="43000"/>
                  </a:srgbClr>
                </a:outerShdw>
              </a:effectLst>
            </a:endParaRPr>
          </a:p>
        </p:txBody>
      </p:sp>
      <p:sp>
        <p:nvSpPr>
          <p:cNvPr id="27" name="Oval 26">
            <a:extLst>
              <a:ext uri="{FF2B5EF4-FFF2-40B4-BE49-F238E27FC236}">
                <a16:creationId xmlns:a16="http://schemas.microsoft.com/office/drawing/2014/main" id="{117A3949-AD60-4748-860C-EDB7F63A09FB}"/>
              </a:ext>
            </a:extLst>
          </p:cNvPr>
          <p:cNvSpPr/>
          <p:nvPr/>
        </p:nvSpPr>
        <p:spPr>
          <a:xfrm>
            <a:off x="9470839" y="3902206"/>
            <a:ext cx="640080" cy="199563"/>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T"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067580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2"/>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9"/>
                                        </p:tgtEl>
                                        <p:attrNameLst>
                                          <p:attrName>style.visibility</p:attrName>
                                        </p:attrNameLst>
                                      </p:cBhvr>
                                      <p:to>
                                        <p:strVal val="hidden"/>
                                      </p:to>
                                    </p:set>
                                  </p:childTnLst>
                                </p:cTn>
                              </p:par>
                              <p:par>
                                <p:cTn id="35" presetID="23" presetClass="entr" presetSubtype="16"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p:cTn id="41" dur="500" fill="hold"/>
                                        <p:tgtEl>
                                          <p:spTgt spid="25"/>
                                        </p:tgtEl>
                                        <p:attrNameLst>
                                          <p:attrName>ppt_w</p:attrName>
                                        </p:attrNameLst>
                                      </p:cBhvr>
                                      <p:tavLst>
                                        <p:tav tm="0">
                                          <p:val>
                                            <p:fltVal val="0"/>
                                          </p:val>
                                        </p:tav>
                                        <p:tav tm="100000">
                                          <p:val>
                                            <p:strVal val="#ppt_w"/>
                                          </p:val>
                                        </p:tav>
                                      </p:tavLst>
                                    </p:anim>
                                    <p:anim calcmode="lin" valueType="num">
                                      <p:cBhvr>
                                        <p:cTn id="42" dur="500" fill="hold"/>
                                        <p:tgtEl>
                                          <p:spTgt spid="25"/>
                                        </p:tgtEl>
                                        <p:attrNameLst>
                                          <p:attrName>ppt_h</p:attrName>
                                        </p:attrNameLst>
                                      </p:cBhvr>
                                      <p:tavLst>
                                        <p:tav tm="0">
                                          <p:val>
                                            <p:fltVal val="0"/>
                                          </p:val>
                                        </p:tav>
                                        <p:tav tm="100000">
                                          <p:val>
                                            <p:strVal val="#ppt_h"/>
                                          </p:val>
                                        </p:tav>
                                      </p:tavLst>
                                    </p:anim>
                                  </p:childTnLst>
                                </p:cTn>
                              </p:par>
                              <p:par>
                                <p:cTn id="43" presetID="23" presetClass="entr" presetSubtype="16"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ppt_w</p:attrName>
                                        </p:attrNameLst>
                                      </p:cBhvr>
                                      <p:tavLst>
                                        <p:tav tm="0">
                                          <p:val>
                                            <p:fltVal val="0"/>
                                          </p:val>
                                        </p:tav>
                                        <p:tav tm="100000">
                                          <p:val>
                                            <p:strVal val="#ppt_w"/>
                                          </p:val>
                                        </p:tav>
                                      </p:tavLst>
                                    </p:anim>
                                    <p:anim calcmode="lin" valueType="num">
                                      <p:cBhvr>
                                        <p:cTn id="46" dur="500" fill="hold"/>
                                        <p:tgtEl>
                                          <p:spTgt spid="27"/>
                                        </p:tgtEl>
                                        <p:attrNameLst>
                                          <p:attrName>ppt_h</p:attrName>
                                        </p:attrNameLst>
                                      </p:cBhvr>
                                      <p:tavLst>
                                        <p:tav tm="0">
                                          <p:val>
                                            <p:fltVal val="0"/>
                                          </p:val>
                                        </p:tav>
                                        <p:tav tm="100000">
                                          <p:val>
                                            <p:strVal val="#ppt_h"/>
                                          </p:val>
                                        </p:tav>
                                      </p:tavLst>
                                    </p:anim>
                                  </p:childTnLst>
                                </p:cTn>
                              </p:par>
                              <p:par>
                                <p:cTn id="47" presetID="23" presetClass="entr" presetSubtype="16"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ppt_w</p:attrName>
                                        </p:attrNameLst>
                                      </p:cBhvr>
                                      <p:tavLst>
                                        <p:tav tm="0">
                                          <p:val>
                                            <p:fltVal val="0"/>
                                          </p:val>
                                        </p:tav>
                                        <p:tav tm="100000">
                                          <p:val>
                                            <p:strVal val="#ppt_w"/>
                                          </p:val>
                                        </p:tav>
                                      </p:tavLst>
                                    </p:anim>
                                    <p:anim calcmode="lin" valueType="num">
                                      <p:cBhvr>
                                        <p:cTn id="50" dur="500" fill="hold"/>
                                        <p:tgtEl>
                                          <p:spTgt spid="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9" grpId="0" animBg="1"/>
      <p:bldP spid="19" grpId="1" animBg="1"/>
      <p:bldP spid="20" grpId="0" animBg="1"/>
      <p:bldP spid="20" grpId="1" animBg="1"/>
      <p:bldP spid="22" grpId="0" animBg="1"/>
      <p:bldP spid="22" grpId="1" animBg="1"/>
      <p:bldP spid="24" grpId="0" animBg="1"/>
      <p:bldP spid="25" grpId="0" animBg="1"/>
      <p:bldP spid="26"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A60C-7967-ED4C-8F4C-4D4253095975}"/>
              </a:ext>
            </a:extLst>
          </p:cNvPr>
          <p:cNvSpPr>
            <a:spLocks noGrp="1"/>
          </p:cNvSpPr>
          <p:nvPr>
            <p:ph type="title"/>
          </p:nvPr>
        </p:nvSpPr>
        <p:spPr/>
        <p:txBody>
          <a:bodyPr>
            <a:noAutofit/>
          </a:bodyPr>
          <a:lstStyle/>
          <a:p>
            <a:r>
              <a:rPr lang="en-GB" dirty="0"/>
              <a:t>Template</a:t>
            </a:r>
            <a:endParaRPr lang="en-PT" dirty="0"/>
          </a:p>
        </p:txBody>
      </p:sp>
      <p:sp>
        <p:nvSpPr>
          <p:cNvPr id="3" name="Content Placeholder 2">
            <a:extLst>
              <a:ext uri="{FF2B5EF4-FFF2-40B4-BE49-F238E27FC236}">
                <a16:creationId xmlns:a16="http://schemas.microsoft.com/office/drawing/2014/main" id="{E005736F-0EC3-9B4B-AF66-60B6DE7F86E0}"/>
              </a:ext>
            </a:extLst>
          </p:cNvPr>
          <p:cNvSpPr>
            <a:spLocks noGrp="1"/>
          </p:cNvSpPr>
          <p:nvPr>
            <p:ph idx="1"/>
          </p:nvPr>
        </p:nvSpPr>
        <p:spPr/>
        <p:txBody>
          <a:bodyPr>
            <a:normAutofit/>
          </a:bodyPr>
          <a:lstStyle/>
          <a:p>
            <a:pPr algn="ctr"/>
            <a:r>
              <a:rPr lang="en-PT" dirty="0"/>
              <a:t>Before</a:t>
            </a:r>
          </a:p>
          <a:p>
            <a:pPr algn="ctr"/>
            <a:endParaRPr lang="en-PT" dirty="0"/>
          </a:p>
          <a:p>
            <a:pPr algn="ctr"/>
            <a:endParaRPr lang="en-PT" dirty="0"/>
          </a:p>
          <a:p>
            <a:pPr marL="0" indent="0" algn="just">
              <a:buNone/>
            </a:pPr>
            <a:r>
              <a:rPr lang="en-GB" sz="1100" dirty="0">
                <a:solidFill>
                  <a:schemeClr val="tx1"/>
                </a:solidFill>
              </a:rPr>
              <a:t>No correlations between the present variables have been detected during the analysis.</a:t>
            </a:r>
          </a:p>
          <a:p>
            <a:pPr marL="0" indent="0" algn="ctr">
              <a:buNone/>
            </a:pPr>
            <a:endParaRPr lang="en-PT" dirty="0"/>
          </a:p>
          <a:p>
            <a:pPr marL="0" indent="0" algn="ctr">
              <a:buNone/>
            </a:pPr>
            <a:endParaRPr lang="en-PT" dirty="0"/>
          </a:p>
          <a:p>
            <a:pPr marL="0" indent="0" algn="ctr">
              <a:buNone/>
            </a:pPr>
            <a:endParaRPr lang="en-PT" dirty="0"/>
          </a:p>
          <a:p>
            <a:pPr algn="ctr"/>
            <a:r>
              <a:rPr lang="en-PT" dirty="0"/>
              <a:t>Now </a:t>
            </a:r>
            <a:r>
              <a:rPr lang="en-PT" sz="1400" dirty="0"/>
              <a:t>(if no correlations have been found)</a:t>
            </a:r>
          </a:p>
          <a:p>
            <a:pPr algn="ctr"/>
            <a:endParaRPr lang="en-PT" dirty="0"/>
          </a:p>
          <a:p>
            <a:pPr marL="0" indent="0" algn="just">
              <a:buNone/>
            </a:pPr>
            <a:r>
              <a:rPr lang="en-GB" sz="1100" dirty="0">
                <a:solidFill>
                  <a:schemeClr val="tx1"/>
                </a:solidFill>
              </a:rPr>
              <a:t>	</a:t>
            </a:r>
          </a:p>
          <a:p>
            <a:pPr marL="0" indent="0" algn="just">
              <a:buNone/>
            </a:pPr>
            <a:endParaRPr lang="en-GB" sz="1100" dirty="0">
              <a:solidFill>
                <a:schemeClr val="tx1"/>
              </a:solidFill>
            </a:endParaRPr>
          </a:p>
        </p:txBody>
      </p:sp>
      <p:sp>
        <p:nvSpPr>
          <p:cNvPr id="4" name="Text Placeholder 3">
            <a:extLst>
              <a:ext uri="{FF2B5EF4-FFF2-40B4-BE49-F238E27FC236}">
                <a16:creationId xmlns:a16="http://schemas.microsoft.com/office/drawing/2014/main" id="{0782F2D2-ECB5-7E4B-B2A0-9D2FC71929AE}"/>
              </a:ext>
            </a:extLst>
          </p:cNvPr>
          <p:cNvSpPr>
            <a:spLocks noGrp="1"/>
          </p:cNvSpPr>
          <p:nvPr>
            <p:ph type="body" sz="quarter" idx="13"/>
          </p:nvPr>
        </p:nvSpPr>
        <p:spPr/>
        <p:txBody>
          <a:bodyPr/>
          <a:lstStyle/>
          <a:p>
            <a:r>
              <a:rPr lang="en-US" dirty="0"/>
              <a:t>Correlation</a:t>
            </a:r>
            <a:endParaRPr lang="en-PT" dirty="0"/>
          </a:p>
        </p:txBody>
      </p:sp>
      <p:sp>
        <p:nvSpPr>
          <p:cNvPr id="5" name="Content Placeholder 4">
            <a:extLst>
              <a:ext uri="{FF2B5EF4-FFF2-40B4-BE49-F238E27FC236}">
                <a16:creationId xmlns:a16="http://schemas.microsoft.com/office/drawing/2014/main" id="{01FD0964-0C3F-274E-AD45-CC7676F9B9AA}"/>
              </a:ext>
            </a:extLst>
          </p:cNvPr>
          <p:cNvSpPr>
            <a:spLocks noGrp="1"/>
          </p:cNvSpPr>
          <p:nvPr>
            <p:ph idx="14"/>
          </p:nvPr>
        </p:nvSpPr>
        <p:spPr/>
        <p:txBody>
          <a:bodyPr/>
          <a:lstStyle/>
          <a:p>
            <a:pPr algn="ctr"/>
            <a:r>
              <a:rPr lang="en-PT" dirty="0"/>
              <a:t>Now</a:t>
            </a:r>
          </a:p>
          <a:p>
            <a:pPr marL="0" indent="0">
              <a:buNone/>
            </a:pPr>
            <a:endParaRPr lang="en-PT" dirty="0"/>
          </a:p>
        </p:txBody>
      </p:sp>
      <p:sp>
        <p:nvSpPr>
          <p:cNvPr id="6" name="Date Placeholder 5">
            <a:extLst>
              <a:ext uri="{FF2B5EF4-FFF2-40B4-BE49-F238E27FC236}">
                <a16:creationId xmlns:a16="http://schemas.microsoft.com/office/drawing/2014/main" id="{C3EEDCD3-4040-284A-B9EB-E28471678170}"/>
              </a:ext>
            </a:extLst>
          </p:cNvPr>
          <p:cNvSpPr>
            <a:spLocks noGrp="1"/>
          </p:cNvSpPr>
          <p:nvPr>
            <p:ph type="dt" sz="half" idx="2"/>
          </p:nvPr>
        </p:nvSpPr>
        <p:spPr/>
        <p:txBody>
          <a:bodyPr/>
          <a:lstStyle/>
          <a:p>
            <a:pPr defTabSz="457200"/>
            <a:fld id="{DF0358A8-3209-F743-8250-72276526ED78}" type="datetime4">
              <a:rPr lang="en-US" smtClean="0">
                <a:solidFill>
                  <a:prstClr val="black">
                    <a:tint val="75000"/>
                  </a:prstClr>
                </a:solidFill>
              </a:rPr>
              <a:t>August 28, 2020</a:t>
            </a:fld>
            <a:endParaRPr lang="en-US" dirty="0">
              <a:solidFill>
                <a:prstClr val="black">
                  <a:tint val="75000"/>
                </a:prstClr>
              </a:solidFill>
            </a:endParaRPr>
          </a:p>
        </p:txBody>
      </p:sp>
      <p:sp>
        <p:nvSpPr>
          <p:cNvPr id="7" name="Footer Placeholder 6">
            <a:extLst>
              <a:ext uri="{FF2B5EF4-FFF2-40B4-BE49-F238E27FC236}">
                <a16:creationId xmlns:a16="http://schemas.microsoft.com/office/drawing/2014/main" id="{9E8C0323-3189-554B-A9E9-A546849931E9}"/>
              </a:ext>
            </a:extLst>
          </p:cNvPr>
          <p:cNvSpPr>
            <a:spLocks noGrp="1"/>
          </p:cNvSpPr>
          <p:nvPr>
            <p:ph type="ftr" sz="quarter" idx="3"/>
          </p:nvPr>
        </p:nvSpPr>
        <p:spPr/>
        <p:txBody>
          <a:bodyPr/>
          <a:lstStyle/>
          <a:p>
            <a:pPr defTabSz="457200"/>
            <a:r>
              <a:rPr lang="en-US">
                <a:solidFill>
                  <a:prstClr val="black">
                    <a:tint val="75000"/>
                  </a:prstClr>
                </a:solidFill>
              </a:rPr>
              <a:t>Syone Proprietary &amp; Confidential </a:t>
            </a:r>
            <a:endParaRPr lang="en-US" dirty="0">
              <a:solidFill>
                <a:prstClr val="black">
                  <a:tint val="75000"/>
                </a:prstClr>
              </a:solidFill>
            </a:endParaRPr>
          </a:p>
        </p:txBody>
      </p:sp>
      <p:sp>
        <p:nvSpPr>
          <p:cNvPr id="8" name="Slide Number Placeholder 7">
            <a:extLst>
              <a:ext uri="{FF2B5EF4-FFF2-40B4-BE49-F238E27FC236}">
                <a16:creationId xmlns:a16="http://schemas.microsoft.com/office/drawing/2014/main" id="{A9EE624F-9542-EC4D-BCC0-79101FC55EC9}"/>
              </a:ext>
            </a:extLst>
          </p:cNvPr>
          <p:cNvSpPr>
            <a:spLocks noGrp="1"/>
          </p:cNvSpPr>
          <p:nvPr>
            <p:ph type="sldNum" sz="quarter" idx="4"/>
          </p:nvPr>
        </p:nvSpPr>
        <p:spPr/>
        <p:txBody>
          <a:bodyPr/>
          <a:lstStyle/>
          <a:p>
            <a:pPr defTabSz="457200"/>
            <a:fld id="{FF912A8A-42B0-2B42-AC88-7617BD11F330}" type="slidenum">
              <a:rPr lang="en-US" smtClean="0">
                <a:solidFill>
                  <a:prstClr val="black">
                    <a:tint val="75000"/>
                  </a:prstClr>
                </a:solidFill>
              </a:rPr>
              <a:pPr defTabSz="457200"/>
              <a:t>9</a:t>
            </a:fld>
            <a:endParaRPr lang="en-US" dirty="0">
              <a:solidFill>
                <a:prstClr val="black">
                  <a:tint val="75000"/>
                </a:prstClr>
              </a:solidFill>
            </a:endParaRPr>
          </a:p>
        </p:txBody>
      </p:sp>
      <p:pic>
        <p:nvPicPr>
          <p:cNvPr id="16" name="Picture 15">
            <a:extLst>
              <a:ext uri="{FF2B5EF4-FFF2-40B4-BE49-F238E27FC236}">
                <a16:creationId xmlns:a16="http://schemas.microsoft.com/office/drawing/2014/main" id="{29D35E04-C00F-844C-85AB-D62D3741F612}"/>
              </a:ext>
            </a:extLst>
          </p:cNvPr>
          <p:cNvPicPr>
            <a:picLocks noChangeAspect="1"/>
          </p:cNvPicPr>
          <p:nvPr/>
        </p:nvPicPr>
        <p:blipFill>
          <a:blip r:embed="rId3"/>
          <a:stretch>
            <a:fillRect/>
          </a:stretch>
        </p:blipFill>
        <p:spPr>
          <a:xfrm>
            <a:off x="6364943" y="1928813"/>
            <a:ext cx="4815882" cy="4525963"/>
          </a:xfrm>
          <a:prstGeom prst="rect">
            <a:avLst/>
          </a:prstGeom>
        </p:spPr>
      </p:pic>
      <p:pic>
        <p:nvPicPr>
          <p:cNvPr id="18" name="Picture 17">
            <a:extLst>
              <a:ext uri="{FF2B5EF4-FFF2-40B4-BE49-F238E27FC236}">
                <a16:creationId xmlns:a16="http://schemas.microsoft.com/office/drawing/2014/main" id="{F2AA32AA-5973-AA41-8CA1-05225B022AA6}"/>
              </a:ext>
            </a:extLst>
          </p:cNvPr>
          <p:cNvPicPr>
            <a:picLocks noChangeAspect="1"/>
          </p:cNvPicPr>
          <p:nvPr/>
        </p:nvPicPr>
        <p:blipFill>
          <a:blip r:embed="rId4"/>
          <a:stretch>
            <a:fillRect/>
          </a:stretch>
        </p:blipFill>
        <p:spPr>
          <a:xfrm>
            <a:off x="614829" y="4398737"/>
            <a:ext cx="5207000" cy="368300"/>
          </a:xfrm>
          <a:prstGeom prst="rect">
            <a:avLst/>
          </a:prstGeom>
        </p:spPr>
      </p:pic>
      <p:pic>
        <p:nvPicPr>
          <p:cNvPr id="20" name="Picture 19">
            <a:extLst>
              <a:ext uri="{FF2B5EF4-FFF2-40B4-BE49-F238E27FC236}">
                <a16:creationId xmlns:a16="http://schemas.microsoft.com/office/drawing/2014/main" id="{C69FBA46-FC46-BB4F-B7FB-50EE42FED353}"/>
              </a:ext>
            </a:extLst>
          </p:cNvPr>
          <p:cNvPicPr>
            <a:picLocks noChangeAspect="1"/>
          </p:cNvPicPr>
          <p:nvPr/>
        </p:nvPicPr>
        <p:blipFill>
          <a:blip r:embed="rId5"/>
          <a:stretch>
            <a:fillRect/>
          </a:stretch>
        </p:blipFill>
        <p:spPr>
          <a:xfrm>
            <a:off x="400329" y="2245293"/>
            <a:ext cx="11277600" cy="2032000"/>
          </a:xfrm>
          <a:prstGeom prst="rect">
            <a:avLst/>
          </a:prstGeom>
        </p:spPr>
      </p:pic>
    </p:spTree>
    <p:extLst>
      <p:ext uri="{BB962C8B-B14F-4D97-AF65-F5344CB8AC3E}">
        <p14:creationId xmlns:p14="http://schemas.microsoft.com/office/powerpoint/2010/main" val="158519013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par>
                          <p:cTn id="8" fill="hold">
                            <p:stCondLst>
                              <p:cond delay="500"/>
                            </p:stCondLst>
                            <p:childTnLst>
                              <p:par>
                                <p:cTn id="9" presetID="9" presetClass="exit" presetSubtype="0" fill="hold" nodeType="afterEffect">
                                  <p:stCondLst>
                                    <p:cond delay="30000"/>
                                  </p:stCondLst>
                                  <p:childTnLst>
                                    <p:animEffect transition="out" filter="dissolve">
                                      <p:cBhvr>
                                        <p:cTn id="10" dur="500"/>
                                        <p:tgtEl>
                                          <p:spTgt spid="20"/>
                                        </p:tgtEl>
                                      </p:cBhvr>
                                    </p:animEffect>
                                    <p:set>
                                      <p:cBhvr>
                                        <p:cTn id="11"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B34C5D6ED37D5441ADCA78E4EAD13924" ma:contentTypeVersion="11" ma:contentTypeDescription="Criar um novo documento." ma:contentTypeScope="" ma:versionID="f638475080849a364b9361c335d572b9">
  <xsd:schema xmlns:xsd="http://www.w3.org/2001/XMLSchema" xmlns:xs="http://www.w3.org/2001/XMLSchema" xmlns:p="http://schemas.microsoft.com/office/2006/metadata/properties" xmlns:ns2="1138f178-eea7-495c-b672-fb54c58d2dda" xmlns:ns3="795eee38-e350-4e31-8630-f579240a746b" targetNamespace="http://schemas.microsoft.com/office/2006/metadata/properties" ma:root="true" ma:fieldsID="a642101a63a0edb53b376fab04824366" ns2:_="" ns3:_="">
    <xsd:import namespace="1138f178-eea7-495c-b672-fb54c58d2dda"/>
    <xsd:import namespace="795eee38-e350-4e31-8630-f579240a746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38f178-eea7-495c-b672-fb54c58d2d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95eee38-e350-4e31-8630-f579240a746b" elementFormDefault="qualified">
    <xsd:import namespace="http://schemas.microsoft.com/office/2006/documentManagement/types"/>
    <xsd:import namespace="http://schemas.microsoft.com/office/infopath/2007/PartnerControls"/>
    <xsd:element name="SharedWithUsers" ma:index="12"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hes de 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6A6AC0-D240-4D96-B8AD-63916BEB56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138f178-eea7-495c-b672-fb54c58d2dda"/>
    <ds:schemaRef ds:uri="795eee38-e350-4e31-8630-f579240a746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A8CBD3B-F100-48FF-BC71-5B705A746F84}">
  <ds:schemaRefs>
    <ds:schemaRef ds:uri="http://schemas.microsoft.com/sharepoint/v3/contenttype/forms"/>
  </ds:schemaRefs>
</ds:datastoreItem>
</file>

<file path=customXml/itemProps3.xml><?xml version="1.0" encoding="utf-8"?>
<ds:datastoreItem xmlns:ds="http://schemas.openxmlformats.org/officeDocument/2006/customXml" ds:itemID="{B5B0C0F8-3D69-45AA-BF28-28F02DDE675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821</TotalTime>
  <Words>1856</Words>
  <Application>Microsoft Macintosh PowerPoint</Application>
  <PresentationFormat>Widescreen</PresentationFormat>
  <Paragraphs>303</Paragraphs>
  <Slides>19</Slides>
  <Notes>16</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19</vt:i4>
      </vt:variant>
    </vt:vector>
  </HeadingPairs>
  <TitlesOfParts>
    <vt:vector size="33" baseType="lpstr">
      <vt:lpstr>Arial</vt:lpstr>
      <vt:lpstr>Calibri</vt:lpstr>
      <vt:lpstr>Calibri Light</vt:lpstr>
      <vt:lpstr>Titillium Web</vt:lpstr>
      <vt:lpstr>Titillium Web Light</vt:lpstr>
      <vt:lpstr>Titillium WebLight</vt:lpstr>
      <vt:lpstr>Titillium WebRegular</vt:lpstr>
      <vt:lpstr>Wingdings</vt:lpstr>
      <vt:lpstr>Tema do Office</vt:lpstr>
      <vt:lpstr>Office Theme</vt:lpstr>
      <vt:lpstr>1_Office Theme</vt:lpstr>
      <vt:lpstr>2_Office Theme</vt:lpstr>
      <vt:lpstr>3_Office Theme</vt:lpstr>
      <vt:lpstr>Custom Design</vt:lpstr>
      <vt:lpstr>PowerPoint Presentation</vt:lpstr>
      <vt:lpstr>NLG Summer internship: {‘begin’: 13-07-2020, ‘end’: 28-08-2020}</vt:lpstr>
      <vt:lpstr>Proposal</vt:lpstr>
      <vt:lpstr>Basics of Sy -Si2020-NLG</vt:lpstr>
      <vt:lpstr>Input TablevfvfvvfIcknkclsaknclsndlvnslkdnvijsc</vt:lpstr>
      <vt:lpstr>Template,l,l</vt:lpstr>
      <vt:lpstr>Template</vt:lpstr>
      <vt:lpstr>Template</vt:lpstr>
      <vt:lpstr>Template</vt:lpstr>
      <vt:lpstr>Template</vt:lpstr>
      <vt:lpstr>Special Features</vt:lpstr>
      <vt:lpstr>PowerPoint Presentation</vt:lpstr>
      <vt:lpstr>Special Features</vt:lpstr>
      <vt:lpstr>PowerPoint Presentation</vt:lpstr>
      <vt:lpstr>PowerPoint Presentation</vt:lpstr>
      <vt:lpstr>&lt;Demonstration &lt;!-- Sy-Si2020-NLG --&gt;</vt:lpstr>
      <vt:lpstr>Next StepsNNext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João Tiago Almeida</dc:creator>
  <cp:lastModifiedBy>João Tiago Almeida</cp:lastModifiedBy>
  <cp:revision>20</cp:revision>
  <dcterms:created xsi:type="dcterms:W3CDTF">2020-08-26T22:35:30Z</dcterms:created>
  <dcterms:modified xsi:type="dcterms:W3CDTF">2020-08-28T15:02:05Z</dcterms:modified>
</cp:coreProperties>
</file>